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4"/>
  </p:notesMasterIdLst>
  <p:sldIdLst>
    <p:sldId id="317" r:id="rId4"/>
    <p:sldId id="274" r:id="rId5"/>
    <p:sldId id="325" r:id="rId6"/>
    <p:sldId id="329" r:id="rId7"/>
    <p:sldId id="326" r:id="rId8"/>
    <p:sldId id="291" r:id="rId9"/>
    <p:sldId id="327" r:id="rId10"/>
    <p:sldId id="324" r:id="rId11"/>
    <p:sldId id="320" r:id="rId12"/>
    <p:sldId id="303" r:id="rId13"/>
    <p:sldId id="330" r:id="rId14"/>
    <p:sldId id="294" r:id="rId15"/>
    <p:sldId id="312" r:id="rId16"/>
    <p:sldId id="279" r:id="rId17"/>
    <p:sldId id="309" r:id="rId18"/>
    <p:sldId id="322" r:id="rId19"/>
    <p:sldId id="284" r:id="rId20"/>
    <p:sldId id="292" r:id="rId21"/>
    <p:sldId id="321" r:id="rId22"/>
    <p:sldId id="3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72376" autoAdjust="0"/>
  </p:normalViewPr>
  <p:slideViewPr>
    <p:cSldViewPr snapToGrid="0" showGuides="1">
      <p:cViewPr varScale="1">
        <p:scale>
          <a:sx n="52" d="100"/>
          <a:sy n="52" d="100"/>
        </p:scale>
        <p:origin x="133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5972D-45AD-4F8D-ACAE-CB0F169CC8F0}"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fr-FR"/>
        </a:p>
      </dgm:t>
    </dgm:pt>
    <dgm:pt modelId="{D15D7C0A-8975-4B2A-853A-991D16884D38}">
      <dgm:prSet phldrT="[Texte]"/>
      <dgm:spPr/>
      <dgm:t>
        <a:bodyPr/>
        <a:lstStyle/>
        <a:p>
          <a:r>
            <a:rPr lang="fr-FR" dirty="0"/>
            <a:t>EPS</a:t>
          </a:r>
        </a:p>
      </dgm:t>
    </dgm:pt>
    <dgm:pt modelId="{36FE1DFA-43BF-4DD6-B1C7-35121C2174F8}" type="parTrans" cxnId="{02895D23-25F7-4E78-90D9-CF6F98C91D90}">
      <dgm:prSet/>
      <dgm:spPr/>
      <dgm:t>
        <a:bodyPr/>
        <a:lstStyle/>
        <a:p>
          <a:endParaRPr lang="fr-FR"/>
        </a:p>
      </dgm:t>
    </dgm:pt>
    <dgm:pt modelId="{0A3BC113-C2EE-4818-BE50-6D037A2B346A}" type="sibTrans" cxnId="{02895D23-25F7-4E78-90D9-CF6F98C91D90}">
      <dgm:prSet/>
      <dgm:spPr/>
      <dgm:t>
        <a:bodyPr/>
        <a:lstStyle/>
        <a:p>
          <a:endParaRPr lang="fr-FR"/>
        </a:p>
      </dgm:t>
    </dgm:pt>
    <dgm:pt modelId="{C81DD9BB-A323-449F-AC1D-A217F2F75C07}">
      <dgm:prSet phldrT="[Texte]" custT="1"/>
      <dgm:spPr/>
      <dgm:t>
        <a:bodyPr/>
        <a:lstStyle/>
        <a:p>
          <a:r>
            <a:rPr lang="fr-FR" sz="1800" dirty="0"/>
            <a:t>Une discipline d’enseignement, 4 champs d’apprentissage</a:t>
          </a:r>
        </a:p>
      </dgm:t>
    </dgm:pt>
    <dgm:pt modelId="{3B3EA451-5227-4926-91B2-6BDB01A9E942}" type="parTrans" cxnId="{52B40B45-796F-45C7-A926-BC0062A88819}">
      <dgm:prSet/>
      <dgm:spPr/>
      <dgm:t>
        <a:bodyPr/>
        <a:lstStyle/>
        <a:p>
          <a:endParaRPr lang="fr-FR"/>
        </a:p>
      </dgm:t>
    </dgm:pt>
    <dgm:pt modelId="{9CC77A34-A24F-4938-B09E-F1AC621EE9D9}" type="sibTrans" cxnId="{52B40B45-796F-45C7-A926-BC0062A88819}">
      <dgm:prSet/>
      <dgm:spPr/>
      <dgm:t>
        <a:bodyPr/>
        <a:lstStyle/>
        <a:p>
          <a:endParaRPr lang="fr-FR"/>
        </a:p>
      </dgm:t>
    </dgm:pt>
    <dgm:pt modelId="{F1BCA7F1-B716-44A8-8431-178A666EDBA2}">
      <dgm:prSet phldrT="[Texte]" custT="1"/>
      <dgm:spPr/>
      <dgm:t>
        <a:bodyPr/>
        <a:lstStyle/>
        <a:p>
          <a:r>
            <a:rPr lang="fr-FR" sz="1800" b="0" dirty="0">
              <a:latin typeface="+mn-lt"/>
            </a:rPr>
            <a:t>Des </a:t>
          </a:r>
          <a:r>
            <a:rPr lang="fr-FR" sz="1800" b="0" dirty="0">
              <a:latin typeface="+mn-lt"/>
              <a:ea typeface="+mn-ea"/>
              <a:cs typeface="+mn-cs"/>
            </a:rPr>
            <a:t>compétences</a:t>
          </a:r>
          <a:r>
            <a:rPr lang="fr-FR" sz="1800" b="0" dirty="0">
              <a:latin typeface="+mn-lt"/>
            </a:rPr>
            <a:t> à construire/à acquérir, à évaluer</a:t>
          </a:r>
        </a:p>
      </dgm:t>
    </dgm:pt>
    <dgm:pt modelId="{7BCB04F2-7746-48B6-BECF-D1DE70A44F9C}" type="parTrans" cxnId="{DF583CFB-F545-4DFB-892D-FFD86070BE67}">
      <dgm:prSet/>
      <dgm:spPr/>
      <dgm:t>
        <a:bodyPr/>
        <a:lstStyle/>
        <a:p>
          <a:endParaRPr lang="fr-FR"/>
        </a:p>
      </dgm:t>
    </dgm:pt>
    <dgm:pt modelId="{A9237894-EB32-48F4-A43E-229CA21170FE}" type="sibTrans" cxnId="{DF583CFB-F545-4DFB-892D-FFD86070BE67}">
      <dgm:prSet/>
      <dgm:spPr/>
      <dgm:t>
        <a:bodyPr/>
        <a:lstStyle/>
        <a:p>
          <a:endParaRPr lang="fr-FR"/>
        </a:p>
      </dgm:t>
    </dgm:pt>
    <dgm:pt modelId="{CED882D6-BAD4-49DF-ABBA-516AD97916C0}">
      <dgm:prSet phldrT="[Texte]"/>
      <dgm:spPr/>
      <dgm:t>
        <a:bodyPr/>
        <a:lstStyle/>
        <a:p>
          <a:r>
            <a:rPr lang="fr-FR" dirty="0"/>
            <a:t>APQ</a:t>
          </a:r>
        </a:p>
      </dgm:t>
    </dgm:pt>
    <dgm:pt modelId="{1B7CFD82-C62B-4ACC-B876-5DF50EF2A87F}" type="parTrans" cxnId="{F12EA54C-E104-477C-919B-4B3F9ECD4A5B}">
      <dgm:prSet/>
      <dgm:spPr/>
      <dgm:t>
        <a:bodyPr/>
        <a:lstStyle/>
        <a:p>
          <a:endParaRPr lang="fr-FR"/>
        </a:p>
      </dgm:t>
    </dgm:pt>
    <dgm:pt modelId="{C5762560-8D76-4DC9-A961-D4E1FFE0ACCD}" type="sibTrans" cxnId="{F12EA54C-E104-477C-919B-4B3F9ECD4A5B}">
      <dgm:prSet/>
      <dgm:spPr/>
      <dgm:t>
        <a:bodyPr/>
        <a:lstStyle/>
        <a:p>
          <a:endParaRPr lang="fr-FR"/>
        </a:p>
      </dgm:t>
    </dgm:pt>
    <dgm:pt modelId="{948E81CB-D5DD-4E73-AFB8-A37CB3C7F893}">
      <dgm:prSet phldrT="[Texte]" custT="1"/>
      <dgm:spPr/>
      <dgm:t>
        <a:bodyPr/>
        <a:lstStyle/>
        <a:p>
          <a:r>
            <a:rPr lang="fr-FR" sz="1800" dirty="0"/>
            <a:t>Un enjeu de santé et de bien-être</a:t>
          </a:r>
        </a:p>
      </dgm:t>
    </dgm:pt>
    <dgm:pt modelId="{B625043B-3907-4AAA-B2E8-ECC6C7D04F49}" type="parTrans" cxnId="{8127B86F-2B7B-4048-BBC2-B5206648236C}">
      <dgm:prSet/>
      <dgm:spPr/>
      <dgm:t>
        <a:bodyPr/>
        <a:lstStyle/>
        <a:p>
          <a:endParaRPr lang="fr-FR"/>
        </a:p>
      </dgm:t>
    </dgm:pt>
    <dgm:pt modelId="{9CAB552F-C0BB-467C-969E-4840B8F62051}" type="sibTrans" cxnId="{8127B86F-2B7B-4048-BBC2-B5206648236C}">
      <dgm:prSet/>
      <dgm:spPr/>
      <dgm:t>
        <a:bodyPr/>
        <a:lstStyle/>
        <a:p>
          <a:endParaRPr lang="fr-FR"/>
        </a:p>
      </dgm:t>
    </dgm:pt>
    <dgm:pt modelId="{51DDD353-0FCA-4881-BC7A-80ADCF9F1C18}">
      <dgm:prSet phldrT="[Texte]" custT="1"/>
      <dgm:spPr/>
      <dgm:t>
        <a:bodyPr/>
        <a:lstStyle/>
        <a:p>
          <a:r>
            <a:rPr lang="fr-FR" sz="1800" b="0" dirty="0">
              <a:solidFill>
                <a:schemeClr val="bg2">
                  <a:lumMod val="10000"/>
                </a:schemeClr>
              </a:solidFill>
            </a:rPr>
            <a:t>Aucune compétence évaluée</a:t>
          </a:r>
        </a:p>
      </dgm:t>
    </dgm:pt>
    <dgm:pt modelId="{89854F38-59E1-4649-8BD0-7236927383D6}" type="parTrans" cxnId="{8C285FBB-B691-459E-8A32-58E20EE123AF}">
      <dgm:prSet/>
      <dgm:spPr/>
      <dgm:t>
        <a:bodyPr/>
        <a:lstStyle/>
        <a:p>
          <a:endParaRPr lang="fr-FR"/>
        </a:p>
      </dgm:t>
    </dgm:pt>
    <dgm:pt modelId="{7FA0A704-BA74-4973-B1F2-5C4FEFFF7457}" type="sibTrans" cxnId="{8C285FBB-B691-459E-8A32-58E20EE123AF}">
      <dgm:prSet/>
      <dgm:spPr/>
      <dgm:t>
        <a:bodyPr/>
        <a:lstStyle/>
        <a:p>
          <a:endParaRPr lang="fr-FR"/>
        </a:p>
      </dgm:t>
    </dgm:pt>
    <dgm:pt modelId="{894C690A-0D1A-463A-B265-946A82FD2B08}">
      <dgm:prSet phldrT="[Texte]" custT="1"/>
      <dgm:spPr/>
      <dgm:t>
        <a:bodyPr/>
        <a:lstStyle/>
        <a:p>
          <a:r>
            <a:rPr lang="fr-FR" sz="1800" b="0" dirty="0">
              <a:solidFill>
                <a:schemeClr val="tx1"/>
              </a:solidFill>
            </a:rPr>
            <a:t>30 min les jours où l’EPS n’est pas programmée</a:t>
          </a:r>
        </a:p>
      </dgm:t>
    </dgm:pt>
    <dgm:pt modelId="{9674B643-7D6B-407B-A95D-9A9C78138F1D}" type="parTrans" cxnId="{60D78A37-6F2F-420A-8863-EC0953AA1A8C}">
      <dgm:prSet/>
      <dgm:spPr/>
      <dgm:t>
        <a:bodyPr/>
        <a:lstStyle/>
        <a:p>
          <a:endParaRPr lang="fr-FR"/>
        </a:p>
      </dgm:t>
    </dgm:pt>
    <dgm:pt modelId="{AC80059D-6CE1-4550-AE8B-CAB01C05E801}" type="sibTrans" cxnId="{60D78A37-6F2F-420A-8863-EC0953AA1A8C}">
      <dgm:prSet/>
      <dgm:spPr/>
      <dgm:t>
        <a:bodyPr/>
        <a:lstStyle/>
        <a:p>
          <a:endParaRPr lang="fr-FR"/>
        </a:p>
      </dgm:t>
    </dgm:pt>
    <dgm:pt modelId="{2A2C6EF3-5A13-4118-A830-6C680F09956A}">
      <dgm:prSet custT="1"/>
      <dgm:spPr/>
      <dgm:t>
        <a:bodyPr/>
        <a:lstStyle/>
        <a:p>
          <a:r>
            <a:rPr lang="fr-FR" sz="1800" b="0" dirty="0"/>
            <a:t>Un volume annuel de 108h, soit 3h/semaine</a:t>
          </a:r>
        </a:p>
      </dgm:t>
    </dgm:pt>
    <dgm:pt modelId="{AA0CFE60-1F1D-4C5A-9EF9-DFCAF0303642}" type="parTrans" cxnId="{AD9A17C2-2FD3-44C5-B87D-9577878C9B89}">
      <dgm:prSet/>
      <dgm:spPr/>
      <dgm:t>
        <a:bodyPr/>
        <a:lstStyle/>
        <a:p>
          <a:endParaRPr lang="fr-FR"/>
        </a:p>
      </dgm:t>
    </dgm:pt>
    <dgm:pt modelId="{1CA2C5C6-739D-4ABF-B2B8-013854DB806A}" type="sibTrans" cxnId="{AD9A17C2-2FD3-44C5-B87D-9577878C9B89}">
      <dgm:prSet/>
      <dgm:spPr/>
      <dgm:t>
        <a:bodyPr/>
        <a:lstStyle/>
        <a:p>
          <a:endParaRPr lang="fr-FR"/>
        </a:p>
      </dgm:t>
    </dgm:pt>
    <dgm:pt modelId="{8A744576-C222-42F0-8D26-D58FBAB3A06F}">
      <dgm:prSet custT="1"/>
      <dgm:spPr/>
      <dgm:t>
        <a:bodyPr/>
        <a:lstStyle/>
        <a:p>
          <a:r>
            <a:rPr lang="fr-FR" sz="1800" b="0" dirty="0">
              <a:solidFill>
                <a:schemeClr val="tx2"/>
              </a:solidFill>
            </a:rPr>
            <a:t>Des formes variées qui peuvent être fractionnées</a:t>
          </a:r>
        </a:p>
      </dgm:t>
    </dgm:pt>
    <dgm:pt modelId="{0118D6AF-C26D-4461-88D7-49FB9D0926FD}" type="parTrans" cxnId="{6BD9697E-A634-40FC-B609-F151D4EF0D06}">
      <dgm:prSet/>
      <dgm:spPr/>
      <dgm:t>
        <a:bodyPr/>
        <a:lstStyle/>
        <a:p>
          <a:endParaRPr lang="fr-FR"/>
        </a:p>
      </dgm:t>
    </dgm:pt>
    <dgm:pt modelId="{B76F4320-1779-4F9E-853F-D9387D570E6F}" type="sibTrans" cxnId="{6BD9697E-A634-40FC-B609-F151D4EF0D06}">
      <dgm:prSet/>
      <dgm:spPr/>
      <dgm:t>
        <a:bodyPr/>
        <a:lstStyle/>
        <a:p>
          <a:endParaRPr lang="fr-FR"/>
        </a:p>
      </dgm:t>
    </dgm:pt>
    <dgm:pt modelId="{6266A529-3ED5-41B2-9E76-6233696E77BC}">
      <dgm:prSet custT="1"/>
      <dgm:spPr/>
      <dgm:t>
        <a:bodyPr/>
        <a:lstStyle/>
        <a:p>
          <a:r>
            <a:rPr lang="fr-FR" sz="1800" dirty="0"/>
            <a:t>Une programmation, des progressions, des séances formalisées</a:t>
          </a:r>
        </a:p>
      </dgm:t>
    </dgm:pt>
    <dgm:pt modelId="{615E743A-173F-4DE3-B8B5-BEC6FE1379BE}" type="parTrans" cxnId="{C536AF86-6FE3-4649-B500-A0520514ED68}">
      <dgm:prSet/>
      <dgm:spPr/>
      <dgm:t>
        <a:bodyPr/>
        <a:lstStyle/>
        <a:p>
          <a:endParaRPr lang="fr-FR"/>
        </a:p>
      </dgm:t>
    </dgm:pt>
    <dgm:pt modelId="{609A93FA-993F-4617-9538-A1A5FC76357F}" type="sibTrans" cxnId="{C536AF86-6FE3-4649-B500-A0520514ED68}">
      <dgm:prSet/>
      <dgm:spPr/>
      <dgm:t>
        <a:bodyPr/>
        <a:lstStyle/>
        <a:p>
          <a:endParaRPr lang="fr-FR"/>
        </a:p>
      </dgm:t>
    </dgm:pt>
    <dgm:pt modelId="{9A46DA41-F73F-473A-AC79-FEA5C9D4C7A9}" type="pres">
      <dgm:prSet presAssocID="{D785972D-45AD-4F8D-ACAE-CB0F169CC8F0}" presName="outerComposite" presStyleCnt="0">
        <dgm:presLayoutVars>
          <dgm:chMax val="2"/>
          <dgm:animLvl val="lvl"/>
          <dgm:resizeHandles val="exact"/>
        </dgm:presLayoutVars>
      </dgm:prSet>
      <dgm:spPr/>
    </dgm:pt>
    <dgm:pt modelId="{038CEA0A-B1F0-4A5F-AAD7-F573DF457505}" type="pres">
      <dgm:prSet presAssocID="{D785972D-45AD-4F8D-ACAE-CB0F169CC8F0}" presName="dummyMaxCanvas" presStyleCnt="0"/>
      <dgm:spPr/>
    </dgm:pt>
    <dgm:pt modelId="{4D2B46FF-5B06-4E52-8582-2E838F3EB34B}" type="pres">
      <dgm:prSet presAssocID="{D785972D-45AD-4F8D-ACAE-CB0F169CC8F0}" presName="parentComposite" presStyleCnt="0"/>
      <dgm:spPr/>
    </dgm:pt>
    <dgm:pt modelId="{921CC075-EB96-4993-B744-1E0E30E70F5E}" type="pres">
      <dgm:prSet presAssocID="{D785972D-45AD-4F8D-ACAE-CB0F169CC8F0}" presName="parent1" presStyleLbl="alignAccFollowNode1" presStyleIdx="0" presStyleCnt="4" custLinFactX="-25409" custLinFactNeighborX="-100000" custLinFactNeighborY="13719">
        <dgm:presLayoutVars>
          <dgm:chMax val="4"/>
        </dgm:presLayoutVars>
      </dgm:prSet>
      <dgm:spPr/>
    </dgm:pt>
    <dgm:pt modelId="{9B2F3544-1B55-470F-95A1-16AA7D44D18E}" type="pres">
      <dgm:prSet presAssocID="{D785972D-45AD-4F8D-ACAE-CB0F169CC8F0}" presName="parent2" presStyleLbl="alignAccFollowNode1" presStyleIdx="1" presStyleCnt="4" custLinFactX="25381" custLinFactNeighborX="100000" custLinFactNeighborY="15438">
        <dgm:presLayoutVars>
          <dgm:chMax val="4"/>
        </dgm:presLayoutVars>
      </dgm:prSet>
      <dgm:spPr/>
    </dgm:pt>
    <dgm:pt modelId="{CA61CFF0-8227-416B-B817-6AA8681F3E27}" type="pres">
      <dgm:prSet presAssocID="{D785972D-45AD-4F8D-ACAE-CB0F169CC8F0}" presName="childrenComposite" presStyleCnt="0"/>
      <dgm:spPr/>
    </dgm:pt>
    <dgm:pt modelId="{7E2A0A40-9A56-4B3E-92A5-6048C8A10526}" type="pres">
      <dgm:prSet presAssocID="{D785972D-45AD-4F8D-ACAE-CB0F169CC8F0}" presName="dummyMaxCanvas_ChildArea" presStyleCnt="0"/>
      <dgm:spPr/>
    </dgm:pt>
    <dgm:pt modelId="{288CCDA6-882C-4B6E-8B57-406EF066FD4A}" type="pres">
      <dgm:prSet presAssocID="{D785972D-45AD-4F8D-ACAE-CB0F169CC8F0}" presName="fulcrum" presStyleLbl="alignAccFollowNode1" presStyleIdx="2" presStyleCnt="4"/>
      <dgm:spPr/>
    </dgm:pt>
    <dgm:pt modelId="{619AB03B-3E49-4A2F-BF44-336D87C997E1}" type="pres">
      <dgm:prSet presAssocID="{D785972D-45AD-4F8D-ACAE-CB0F169CC8F0}" presName="balance_44" presStyleLbl="alignAccFollowNode1" presStyleIdx="3" presStyleCnt="4">
        <dgm:presLayoutVars>
          <dgm:bulletEnabled val="1"/>
        </dgm:presLayoutVars>
      </dgm:prSet>
      <dgm:spPr/>
    </dgm:pt>
    <dgm:pt modelId="{C6455BBD-4CD3-428B-AEFB-8C0C8695348B}" type="pres">
      <dgm:prSet presAssocID="{D785972D-45AD-4F8D-ACAE-CB0F169CC8F0}" presName="right_44_1" presStyleLbl="node1" presStyleIdx="0" presStyleCnt="8" custScaleX="141914" custLinFactNeighborX="4025">
        <dgm:presLayoutVars>
          <dgm:bulletEnabled val="1"/>
        </dgm:presLayoutVars>
      </dgm:prSet>
      <dgm:spPr/>
    </dgm:pt>
    <dgm:pt modelId="{6D05CABC-40D6-4986-8958-E45BBC3300EA}" type="pres">
      <dgm:prSet presAssocID="{D785972D-45AD-4F8D-ACAE-CB0F169CC8F0}" presName="right_44_2" presStyleLbl="node1" presStyleIdx="1" presStyleCnt="8" custScaleX="141755" custLinFactNeighborX="4025">
        <dgm:presLayoutVars>
          <dgm:bulletEnabled val="1"/>
        </dgm:presLayoutVars>
      </dgm:prSet>
      <dgm:spPr/>
    </dgm:pt>
    <dgm:pt modelId="{C0AAA94E-9965-4A4F-B98A-F488B13FD131}" type="pres">
      <dgm:prSet presAssocID="{D785972D-45AD-4F8D-ACAE-CB0F169CC8F0}" presName="right_44_3" presStyleLbl="node1" presStyleIdx="2" presStyleCnt="8" custScaleX="140137" custLinFactNeighborX="4025">
        <dgm:presLayoutVars>
          <dgm:bulletEnabled val="1"/>
        </dgm:presLayoutVars>
      </dgm:prSet>
      <dgm:spPr/>
    </dgm:pt>
    <dgm:pt modelId="{0B56A933-F940-42B9-802B-034E4DDB0629}" type="pres">
      <dgm:prSet presAssocID="{D785972D-45AD-4F8D-ACAE-CB0F169CC8F0}" presName="right_44_4" presStyleLbl="node1" presStyleIdx="3" presStyleCnt="8" custScaleX="138519" custLinFactNeighborX="4025">
        <dgm:presLayoutVars>
          <dgm:bulletEnabled val="1"/>
        </dgm:presLayoutVars>
      </dgm:prSet>
      <dgm:spPr/>
    </dgm:pt>
    <dgm:pt modelId="{678B3846-5895-476F-96EF-3427FE966315}" type="pres">
      <dgm:prSet presAssocID="{D785972D-45AD-4F8D-ACAE-CB0F169CC8F0}" presName="left_44_1" presStyleLbl="node1" presStyleIdx="4" presStyleCnt="8" custScaleX="132720" custLinFactNeighborX="-3531">
        <dgm:presLayoutVars>
          <dgm:bulletEnabled val="1"/>
        </dgm:presLayoutVars>
      </dgm:prSet>
      <dgm:spPr/>
    </dgm:pt>
    <dgm:pt modelId="{A3950E8C-D689-4D60-BAE6-C639BF3D0469}" type="pres">
      <dgm:prSet presAssocID="{D785972D-45AD-4F8D-ACAE-CB0F169CC8F0}" presName="left_44_2" presStyleLbl="node1" presStyleIdx="5" presStyleCnt="8" custScaleX="132413" custLinFactNeighborX="-4025">
        <dgm:presLayoutVars>
          <dgm:bulletEnabled val="1"/>
        </dgm:presLayoutVars>
      </dgm:prSet>
      <dgm:spPr/>
    </dgm:pt>
    <dgm:pt modelId="{07D39905-3E66-4201-AFD5-9C4F018D671B}" type="pres">
      <dgm:prSet presAssocID="{D785972D-45AD-4F8D-ACAE-CB0F169CC8F0}" presName="left_44_3" presStyleLbl="node1" presStyleIdx="6" presStyleCnt="8" custScaleX="130795" custLinFactNeighborX="-4025">
        <dgm:presLayoutVars>
          <dgm:bulletEnabled val="1"/>
        </dgm:presLayoutVars>
      </dgm:prSet>
      <dgm:spPr/>
    </dgm:pt>
    <dgm:pt modelId="{7D417109-83F7-419E-8B0D-980350F401AB}" type="pres">
      <dgm:prSet presAssocID="{D785972D-45AD-4F8D-ACAE-CB0F169CC8F0}" presName="left_44_4" presStyleLbl="node1" presStyleIdx="7" presStyleCnt="8" custScaleX="129177" custLinFactNeighborX="-4025">
        <dgm:presLayoutVars>
          <dgm:bulletEnabled val="1"/>
        </dgm:presLayoutVars>
      </dgm:prSet>
      <dgm:spPr/>
    </dgm:pt>
  </dgm:ptLst>
  <dgm:cxnLst>
    <dgm:cxn modelId="{3FB31204-F1F5-4DF5-B7E2-CF0349B20B7D}" type="presOf" srcId="{948E81CB-D5DD-4E73-AFB8-A37CB3C7F893}" destId="{C6455BBD-4CD3-428B-AEFB-8C0C8695348B}" srcOrd="0" destOrd="0" presId="urn:microsoft.com/office/officeart/2005/8/layout/balance1"/>
    <dgm:cxn modelId="{A0D9020A-83B8-47E1-90A5-F6E7F9C508DB}" type="presOf" srcId="{D15D7C0A-8975-4B2A-853A-991D16884D38}" destId="{921CC075-EB96-4993-B744-1E0E30E70F5E}" srcOrd="0" destOrd="0" presId="urn:microsoft.com/office/officeart/2005/8/layout/balance1"/>
    <dgm:cxn modelId="{A021BB1E-78AF-4FAF-946E-199C11320E29}" type="presOf" srcId="{F1BCA7F1-B716-44A8-8431-178A666EDBA2}" destId="{A3950E8C-D689-4D60-BAE6-C639BF3D0469}" srcOrd="0" destOrd="0" presId="urn:microsoft.com/office/officeart/2005/8/layout/balance1"/>
    <dgm:cxn modelId="{02895D23-25F7-4E78-90D9-CF6F98C91D90}" srcId="{D785972D-45AD-4F8D-ACAE-CB0F169CC8F0}" destId="{D15D7C0A-8975-4B2A-853A-991D16884D38}" srcOrd="0" destOrd="0" parTransId="{36FE1DFA-43BF-4DD6-B1C7-35121C2174F8}" sibTransId="{0A3BC113-C2EE-4818-BE50-6D037A2B346A}"/>
    <dgm:cxn modelId="{10899323-7766-402C-BEF0-D60302BF19E4}" type="presOf" srcId="{C81DD9BB-A323-449F-AC1D-A217F2F75C07}" destId="{678B3846-5895-476F-96EF-3427FE966315}" srcOrd="0" destOrd="0" presId="urn:microsoft.com/office/officeart/2005/8/layout/balance1"/>
    <dgm:cxn modelId="{35F04233-C1BE-469E-9F04-4A54ACF6B0CF}" type="presOf" srcId="{51DDD353-0FCA-4881-BC7A-80ADCF9F1C18}" destId="{6D05CABC-40D6-4986-8958-E45BBC3300EA}" srcOrd="0" destOrd="0" presId="urn:microsoft.com/office/officeart/2005/8/layout/balance1"/>
    <dgm:cxn modelId="{8F02D633-6EE0-462E-8406-37D6A32A5B64}" type="presOf" srcId="{CED882D6-BAD4-49DF-ABBA-516AD97916C0}" destId="{9B2F3544-1B55-470F-95A1-16AA7D44D18E}" srcOrd="0" destOrd="0" presId="urn:microsoft.com/office/officeart/2005/8/layout/balance1"/>
    <dgm:cxn modelId="{60D78A37-6F2F-420A-8863-EC0953AA1A8C}" srcId="{CED882D6-BAD4-49DF-ABBA-516AD97916C0}" destId="{894C690A-0D1A-463A-B265-946A82FD2B08}" srcOrd="2" destOrd="0" parTransId="{9674B643-7D6B-407B-A95D-9A9C78138F1D}" sibTransId="{AC80059D-6CE1-4550-AE8B-CAB01C05E801}"/>
    <dgm:cxn modelId="{52B40B45-796F-45C7-A926-BC0062A88819}" srcId="{D15D7C0A-8975-4B2A-853A-991D16884D38}" destId="{C81DD9BB-A323-449F-AC1D-A217F2F75C07}" srcOrd="0" destOrd="0" parTransId="{3B3EA451-5227-4926-91B2-6BDB01A9E942}" sibTransId="{9CC77A34-A24F-4938-B09E-F1AC621EE9D9}"/>
    <dgm:cxn modelId="{E39AAC48-DB8E-4441-918B-30634D554605}" type="presOf" srcId="{2A2C6EF3-5A13-4118-A830-6C680F09956A}" destId="{07D39905-3E66-4201-AFD5-9C4F018D671B}" srcOrd="0" destOrd="0" presId="urn:microsoft.com/office/officeart/2005/8/layout/balance1"/>
    <dgm:cxn modelId="{F12EA54C-E104-477C-919B-4B3F9ECD4A5B}" srcId="{D785972D-45AD-4F8D-ACAE-CB0F169CC8F0}" destId="{CED882D6-BAD4-49DF-ABBA-516AD97916C0}" srcOrd="1" destOrd="0" parTransId="{1B7CFD82-C62B-4ACC-B876-5DF50EF2A87F}" sibTransId="{C5762560-8D76-4DC9-A961-D4E1FFE0ACCD}"/>
    <dgm:cxn modelId="{8127B86F-2B7B-4048-BBC2-B5206648236C}" srcId="{CED882D6-BAD4-49DF-ABBA-516AD97916C0}" destId="{948E81CB-D5DD-4E73-AFB8-A37CB3C7F893}" srcOrd="0" destOrd="0" parTransId="{B625043B-3907-4AAA-B2E8-ECC6C7D04F49}" sibTransId="{9CAB552F-C0BB-467C-969E-4840B8F62051}"/>
    <dgm:cxn modelId="{0C424272-CFC1-4F63-B427-53F03170B95E}" type="presOf" srcId="{6266A529-3ED5-41B2-9E76-6233696E77BC}" destId="{7D417109-83F7-419E-8B0D-980350F401AB}" srcOrd="0" destOrd="0" presId="urn:microsoft.com/office/officeart/2005/8/layout/balance1"/>
    <dgm:cxn modelId="{621AEB59-F8D7-4128-A703-98AFB07A1FCE}" type="presOf" srcId="{894C690A-0D1A-463A-B265-946A82FD2B08}" destId="{C0AAA94E-9965-4A4F-B98A-F488B13FD131}" srcOrd="0" destOrd="0" presId="urn:microsoft.com/office/officeart/2005/8/layout/balance1"/>
    <dgm:cxn modelId="{6BD9697E-A634-40FC-B609-F151D4EF0D06}" srcId="{CED882D6-BAD4-49DF-ABBA-516AD97916C0}" destId="{8A744576-C222-42F0-8D26-D58FBAB3A06F}" srcOrd="3" destOrd="0" parTransId="{0118D6AF-C26D-4461-88D7-49FB9D0926FD}" sibTransId="{B76F4320-1779-4F9E-853F-D9387D570E6F}"/>
    <dgm:cxn modelId="{4D928683-7A1D-424B-AE96-7CA23927A6E9}" type="presOf" srcId="{8A744576-C222-42F0-8D26-D58FBAB3A06F}" destId="{0B56A933-F940-42B9-802B-034E4DDB0629}" srcOrd="0" destOrd="0" presId="urn:microsoft.com/office/officeart/2005/8/layout/balance1"/>
    <dgm:cxn modelId="{C536AF86-6FE3-4649-B500-A0520514ED68}" srcId="{D15D7C0A-8975-4B2A-853A-991D16884D38}" destId="{6266A529-3ED5-41B2-9E76-6233696E77BC}" srcOrd="3" destOrd="0" parTransId="{615E743A-173F-4DE3-B8B5-BEC6FE1379BE}" sibTransId="{609A93FA-993F-4617-9538-A1A5FC76357F}"/>
    <dgm:cxn modelId="{8C285FBB-B691-459E-8A32-58E20EE123AF}" srcId="{CED882D6-BAD4-49DF-ABBA-516AD97916C0}" destId="{51DDD353-0FCA-4881-BC7A-80ADCF9F1C18}" srcOrd="1" destOrd="0" parTransId="{89854F38-59E1-4649-8BD0-7236927383D6}" sibTransId="{7FA0A704-BA74-4973-B1F2-5C4FEFFF7457}"/>
    <dgm:cxn modelId="{AD9A17C2-2FD3-44C5-B87D-9577878C9B89}" srcId="{D15D7C0A-8975-4B2A-853A-991D16884D38}" destId="{2A2C6EF3-5A13-4118-A830-6C680F09956A}" srcOrd="2" destOrd="0" parTransId="{AA0CFE60-1F1D-4C5A-9EF9-DFCAF0303642}" sibTransId="{1CA2C5C6-739D-4ABF-B2B8-013854DB806A}"/>
    <dgm:cxn modelId="{4D1A21CD-8C86-4787-844F-4B7C60968E78}" type="presOf" srcId="{D785972D-45AD-4F8D-ACAE-CB0F169CC8F0}" destId="{9A46DA41-F73F-473A-AC79-FEA5C9D4C7A9}" srcOrd="0" destOrd="0" presId="urn:microsoft.com/office/officeart/2005/8/layout/balance1"/>
    <dgm:cxn modelId="{DF583CFB-F545-4DFB-892D-FFD86070BE67}" srcId="{D15D7C0A-8975-4B2A-853A-991D16884D38}" destId="{F1BCA7F1-B716-44A8-8431-178A666EDBA2}" srcOrd="1" destOrd="0" parTransId="{7BCB04F2-7746-48B6-BECF-D1DE70A44F9C}" sibTransId="{A9237894-EB32-48F4-A43E-229CA21170FE}"/>
    <dgm:cxn modelId="{F9A07194-5ADB-4CA7-8D7C-7F9C392139EE}" type="presParOf" srcId="{9A46DA41-F73F-473A-AC79-FEA5C9D4C7A9}" destId="{038CEA0A-B1F0-4A5F-AAD7-F573DF457505}" srcOrd="0" destOrd="0" presId="urn:microsoft.com/office/officeart/2005/8/layout/balance1"/>
    <dgm:cxn modelId="{561E5B01-3971-40DB-A837-87B8C7FFCC35}" type="presParOf" srcId="{9A46DA41-F73F-473A-AC79-FEA5C9D4C7A9}" destId="{4D2B46FF-5B06-4E52-8582-2E838F3EB34B}" srcOrd="1" destOrd="0" presId="urn:microsoft.com/office/officeart/2005/8/layout/balance1"/>
    <dgm:cxn modelId="{730A11ED-8BB7-4EDA-9B06-3332189FD704}" type="presParOf" srcId="{4D2B46FF-5B06-4E52-8582-2E838F3EB34B}" destId="{921CC075-EB96-4993-B744-1E0E30E70F5E}" srcOrd="0" destOrd="0" presId="urn:microsoft.com/office/officeart/2005/8/layout/balance1"/>
    <dgm:cxn modelId="{4246FE79-6B30-45C4-9AD8-067B6E36C5B4}" type="presParOf" srcId="{4D2B46FF-5B06-4E52-8582-2E838F3EB34B}" destId="{9B2F3544-1B55-470F-95A1-16AA7D44D18E}" srcOrd="1" destOrd="0" presId="urn:microsoft.com/office/officeart/2005/8/layout/balance1"/>
    <dgm:cxn modelId="{3A6C4F82-9540-423A-9E81-25C8150045F0}" type="presParOf" srcId="{9A46DA41-F73F-473A-AC79-FEA5C9D4C7A9}" destId="{CA61CFF0-8227-416B-B817-6AA8681F3E27}" srcOrd="2" destOrd="0" presId="urn:microsoft.com/office/officeart/2005/8/layout/balance1"/>
    <dgm:cxn modelId="{1025DDA2-A341-4CBD-AD98-8AC3FCE2DECB}" type="presParOf" srcId="{CA61CFF0-8227-416B-B817-6AA8681F3E27}" destId="{7E2A0A40-9A56-4B3E-92A5-6048C8A10526}" srcOrd="0" destOrd="0" presId="urn:microsoft.com/office/officeart/2005/8/layout/balance1"/>
    <dgm:cxn modelId="{AD2CB41C-05D3-4BAC-A8C5-A209358C96F9}" type="presParOf" srcId="{CA61CFF0-8227-416B-B817-6AA8681F3E27}" destId="{288CCDA6-882C-4B6E-8B57-406EF066FD4A}" srcOrd="1" destOrd="0" presId="urn:microsoft.com/office/officeart/2005/8/layout/balance1"/>
    <dgm:cxn modelId="{13AA87A7-DE5E-43E9-9AD6-50D3E0C8037A}" type="presParOf" srcId="{CA61CFF0-8227-416B-B817-6AA8681F3E27}" destId="{619AB03B-3E49-4A2F-BF44-336D87C997E1}" srcOrd="2" destOrd="0" presId="urn:microsoft.com/office/officeart/2005/8/layout/balance1"/>
    <dgm:cxn modelId="{A7689D10-D8CF-4C38-AFEB-AC04B59B921E}" type="presParOf" srcId="{CA61CFF0-8227-416B-B817-6AA8681F3E27}" destId="{C6455BBD-4CD3-428B-AEFB-8C0C8695348B}" srcOrd="3" destOrd="0" presId="urn:microsoft.com/office/officeart/2005/8/layout/balance1"/>
    <dgm:cxn modelId="{08857E49-F33B-474E-A8B0-DCD98E80E472}" type="presParOf" srcId="{CA61CFF0-8227-416B-B817-6AA8681F3E27}" destId="{6D05CABC-40D6-4986-8958-E45BBC3300EA}" srcOrd="4" destOrd="0" presId="urn:microsoft.com/office/officeart/2005/8/layout/balance1"/>
    <dgm:cxn modelId="{77BB88FA-EDAE-48EE-96E2-D1CCE2AA9456}" type="presParOf" srcId="{CA61CFF0-8227-416B-B817-6AA8681F3E27}" destId="{C0AAA94E-9965-4A4F-B98A-F488B13FD131}" srcOrd="5" destOrd="0" presId="urn:microsoft.com/office/officeart/2005/8/layout/balance1"/>
    <dgm:cxn modelId="{EB9B3D46-BA44-4044-B90A-29598B073F49}" type="presParOf" srcId="{CA61CFF0-8227-416B-B817-6AA8681F3E27}" destId="{0B56A933-F940-42B9-802B-034E4DDB0629}" srcOrd="6" destOrd="0" presId="urn:microsoft.com/office/officeart/2005/8/layout/balance1"/>
    <dgm:cxn modelId="{29557063-7773-4B7D-B88A-6D18C92DD196}" type="presParOf" srcId="{CA61CFF0-8227-416B-B817-6AA8681F3E27}" destId="{678B3846-5895-476F-96EF-3427FE966315}" srcOrd="7" destOrd="0" presId="urn:microsoft.com/office/officeart/2005/8/layout/balance1"/>
    <dgm:cxn modelId="{3D25C9AC-C9DD-4594-AAA0-CA68FF1255F3}" type="presParOf" srcId="{CA61CFF0-8227-416B-B817-6AA8681F3E27}" destId="{A3950E8C-D689-4D60-BAE6-C639BF3D0469}" srcOrd="8" destOrd="0" presId="urn:microsoft.com/office/officeart/2005/8/layout/balance1"/>
    <dgm:cxn modelId="{18F3F8DE-0737-48F3-A295-59055E3AF950}" type="presParOf" srcId="{CA61CFF0-8227-416B-B817-6AA8681F3E27}" destId="{07D39905-3E66-4201-AFD5-9C4F018D671B}" srcOrd="9" destOrd="0" presId="urn:microsoft.com/office/officeart/2005/8/layout/balance1"/>
    <dgm:cxn modelId="{B99F25F2-CAA5-4407-917F-B80738BD88C2}" type="presParOf" srcId="{CA61CFF0-8227-416B-B817-6AA8681F3E27}" destId="{7D417109-83F7-419E-8B0D-980350F401AB}"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CC075-EB96-4993-B744-1E0E30E70F5E}">
      <dsp:nvSpPr>
        <dsp:cNvPr id="0" name=""/>
        <dsp:cNvSpPr/>
      </dsp:nvSpPr>
      <dsp:spPr>
        <a:xfrm>
          <a:off x="93793" y="201562"/>
          <a:ext cx="2318346" cy="1287970"/>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fr-FR" sz="5800" kern="1200" dirty="0"/>
            <a:t>EPS</a:t>
          </a:r>
        </a:p>
      </dsp:txBody>
      <dsp:txXfrm>
        <a:off x="131516" y="239285"/>
        <a:ext cx="2242900" cy="1212524"/>
      </dsp:txXfrm>
    </dsp:sp>
    <dsp:sp modelId="{9B2F3544-1B55-470F-95A1-16AA7D44D18E}">
      <dsp:nvSpPr>
        <dsp:cNvPr id="0" name=""/>
        <dsp:cNvSpPr/>
      </dsp:nvSpPr>
      <dsp:spPr>
        <a:xfrm>
          <a:off x="9256696" y="223703"/>
          <a:ext cx="2318346" cy="1287970"/>
        </a:xfrm>
        <a:prstGeom prst="roundRect">
          <a:avLst>
            <a:gd name="adj" fmla="val 10000"/>
          </a:avLst>
        </a:prstGeom>
        <a:solidFill>
          <a:schemeClr val="accent3">
            <a:tint val="40000"/>
            <a:alpha val="90000"/>
            <a:hueOff val="5672986"/>
            <a:satOff val="5641"/>
            <a:lumOff val="385"/>
            <a:alphaOff val="0"/>
          </a:schemeClr>
        </a:solidFill>
        <a:ln w="12700" cap="flat" cmpd="sng" algn="ctr">
          <a:solidFill>
            <a:schemeClr val="accent3">
              <a:tint val="40000"/>
              <a:alpha val="90000"/>
              <a:hueOff val="5672986"/>
              <a:satOff val="5641"/>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fr-FR" sz="5800" kern="1200" dirty="0"/>
            <a:t>APQ</a:t>
          </a:r>
        </a:p>
      </dsp:txBody>
      <dsp:txXfrm>
        <a:off x="9294419" y="261426"/>
        <a:ext cx="2242900" cy="1212524"/>
      </dsp:txXfrm>
    </dsp:sp>
    <dsp:sp modelId="{288CCDA6-882C-4B6E-8B57-406EF066FD4A}">
      <dsp:nvSpPr>
        <dsp:cNvPr id="0" name=""/>
        <dsp:cNvSpPr/>
      </dsp:nvSpPr>
      <dsp:spPr>
        <a:xfrm>
          <a:off x="5302021" y="5498739"/>
          <a:ext cx="965977" cy="965977"/>
        </a:xfrm>
        <a:prstGeom prst="triangle">
          <a:avLst/>
        </a:prstGeom>
        <a:solidFill>
          <a:schemeClr val="accent3">
            <a:tint val="40000"/>
            <a:alpha val="90000"/>
            <a:hueOff val="11345973"/>
            <a:satOff val="11283"/>
            <a:lumOff val="771"/>
            <a:alphaOff val="0"/>
          </a:schemeClr>
        </a:solidFill>
        <a:ln w="12700" cap="flat" cmpd="sng" algn="ctr">
          <a:solidFill>
            <a:schemeClr val="accent3">
              <a:tint val="40000"/>
              <a:alpha val="90000"/>
              <a:hueOff val="11345973"/>
              <a:satOff val="11283"/>
              <a:lumOff val="7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9AB03B-3E49-4A2F-BF44-336D87C997E1}">
      <dsp:nvSpPr>
        <dsp:cNvPr id="0" name=""/>
        <dsp:cNvSpPr/>
      </dsp:nvSpPr>
      <dsp:spPr>
        <a:xfrm>
          <a:off x="2887077" y="5094316"/>
          <a:ext cx="5795865" cy="391542"/>
        </a:xfrm>
        <a:prstGeom prst="rect">
          <a:avLst/>
        </a:prstGeom>
        <a:solidFill>
          <a:schemeClr val="accent3">
            <a:tint val="40000"/>
            <a:alpha val="90000"/>
            <a:hueOff val="17018959"/>
            <a:satOff val="16924"/>
            <a:lumOff val="1156"/>
            <a:alphaOff val="0"/>
          </a:schemeClr>
        </a:solidFill>
        <a:ln w="12700" cap="flat" cmpd="sng" algn="ctr">
          <a:solidFill>
            <a:schemeClr val="accent3">
              <a:tint val="40000"/>
              <a:alpha val="90000"/>
              <a:hueOff val="17018959"/>
              <a:satOff val="16924"/>
              <a:lumOff val="11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455BBD-4CD3-428B-AEFB-8C0C8695348B}">
      <dsp:nvSpPr>
        <dsp:cNvPr id="0" name=""/>
        <dsp:cNvSpPr/>
      </dsp:nvSpPr>
      <dsp:spPr>
        <a:xfrm>
          <a:off x="5907656" y="4254560"/>
          <a:ext cx="3290057" cy="7933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Un enjeu de santé et de bien-être</a:t>
          </a:r>
        </a:p>
      </dsp:txBody>
      <dsp:txXfrm>
        <a:off x="5946386" y="4293290"/>
        <a:ext cx="3212597" cy="715929"/>
      </dsp:txXfrm>
    </dsp:sp>
    <dsp:sp modelId="{6D05CABC-40D6-4986-8958-E45BBC3300EA}">
      <dsp:nvSpPr>
        <dsp:cNvPr id="0" name=""/>
        <dsp:cNvSpPr/>
      </dsp:nvSpPr>
      <dsp:spPr>
        <a:xfrm>
          <a:off x="5909499" y="3399347"/>
          <a:ext cx="3286371" cy="793389"/>
        </a:xfrm>
        <a:prstGeom prst="roundRect">
          <a:avLst/>
        </a:prstGeom>
        <a:solidFill>
          <a:schemeClr val="accent3">
            <a:hueOff val="2312722"/>
            <a:satOff val="1540"/>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solidFill>
                <a:schemeClr val="bg2">
                  <a:lumMod val="10000"/>
                </a:schemeClr>
              </a:solidFill>
            </a:rPr>
            <a:t>Aucune compétence évaluée</a:t>
          </a:r>
        </a:p>
      </dsp:txBody>
      <dsp:txXfrm>
        <a:off x="5948229" y="3438077"/>
        <a:ext cx="3208911" cy="715929"/>
      </dsp:txXfrm>
    </dsp:sp>
    <dsp:sp modelId="{C0AAA94E-9965-4A4F-B98A-F488B13FD131}">
      <dsp:nvSpPr>
        <dsp:cNvPr id="0" name=""/>
        <dsp:cNvSpPr/>
      </dsp:nvSpPr>
      <dsp:spPr>
        <a:xfrm>
          <a:off x="5928254" y="2544135"/>
          <a:ext cx="3248860" cy="793389"/>
        </a:xfrm>
        <a:prstGeom prst="roundRect">
          <a:avLst/>
        </a:prstGeom>
        <a:solidFill>
          <a:schemeClr val="accent3">
            <a:hueOff val="4625444"/>
            <a:satOff val="3081"/>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solidFill>
                <a:schemeClr val="tx1"/>
              </a:solidFill>
            </a:rPr>
            <a:t>30 min les jours où l’EPS n’est pas programmée</a:t>
          </a:r>
        </a:p>
      </dsp:txBody>
      <dsp:txXfrm>
        <a:off x="5966984" y="2582865"/>
        <a:ext cx="3171400" cy="715929"/>
      </dsp:txXfrm>
    </dsp:sp>
    <dsp:sp modelId="{0B56A933-F940-42B9-802B-034E4DDB0629}">
      <dsp:nvSpPr>
        <dsp:cNvPr id="0" name=""/>
        <dsp:cNvSpPr/>
      </dsp:nvSpPr>
      <dsp:spPr>
        <a:xfrm>
          <a:off x="5947010" y="1673467"/>
          <a:ext cx="3211349" cy="793389"/>
        </a:xfrm>
        <a:prstGeom prst="roundRect">
          <a:avLst/>
        </a:prstGeom>
        <a:solidFill>
          <a:schemeClr val="accent3">
            <a:hueOff val="6938165"/>
            <a:satOff val="4621"/>
            <a:lumOff val="22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solidFill>
                <a:schemeClr val="tx2"/>
              </a:solidFill>
            </a:rPr>
            <a:t>Des formes variées qui peuvent être fractionnées</a:t>
          </a:r>
        </a:p>
      </dsp:txBody>
      <dsp:txXfrm>
        <a:off x="5985740" y="1712197"/>
        <a:ext cx="3133889" cy="715929"/>
      </dsp:txXfrm>
    </dsp:sp>
    <dsp:sp modelId="{678B3846-5895-476F-96EF-3427FE966315}">
      <dsp:nvSpPr>
        <dsp:cNvPr id="0" name=""/>
        <dsp:cNvSpPr/>
      </dsp:nvSpPr>
      <dsp:spPr>
        <a:xfrm>
          <a:off x="2490334" y="4254560"/>
          <a:ext cx="3076909" cy="793389"/>
        </a:xfrm>
        <a:prstGeom prst="roundRect">
          <a:avLst/>
        </a:prstGeom>
        <a:solidFill>
          <a:schemeClr val="accent3">
            <a:hueOff val="9250887"/>
            <a:satOff val="6161"/>
            <a:lumOff val="3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Une discipline d’enseignement, 4 champs d’apprentissage</a:t>
          </a:r>
        </a:p>
      </dsp:txBody>
      <dsp:txXfrm>
        <a:off x="2529064" y="4293290"/>
        <a:ext cx="2999449" cy="715929"/>
      </dsp:txXfrm>
    </dsp:sp>
    <dsp:sp modelId="{A3950E8C-D689-4D60-BAE6-C639BF3D0469}">
      <dsp:nvSpPr>
        <dsp:cNvPr id="0" name=""/>
        <dsp:cNvSpPr/>
      </dsp:nvSpPr>
      <dsp:spPr>
        <a:xfrm>
          <a:off x="2482440" y="3399347"/>
          <a:ext cx="3069791" cy="793389"/>
        </a:xfrm>
        <a:prstGeom prst="roundRect">
          <a:avLst/>
        </a:prstGeom>
        <a:solidFill>
          <a:schemeClr val="accent3">
            <a:hueOff val="11563609"/>
            <a:satOff val="7701"/>
            <a:lumOff val="3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mn-lt"/>
            </a:rPr>
            <a:t>Des </a:t>
          </a:r>
          <a:r>
            <a:rPr lang="fr-FR" sz="1800" b="0" kern="1200" dirty="0">
              <a:latin typeface="+mn-lt"/>
              <a:ea typeface="+mn-ea"/>
              <a:cs typeface="+mn-cs"/>
            </a:rPr>
            <a:t>compétences</a:t>
          </a:r>
          <a:r>
            <a:rPr lang="fr-FR" sz="1800" b="0" kern="1200" dirty="0">
              <a:latin typeface="+mn-lt"/>
            </a:rPr>
            <a:t> à construire/à acquérir, à évaluer</a:t>
          </a:r>
        </a:p>
      </dsp:txBody>
      <dsp:txXfrm>
        <a:off x="2521170" y="3438077"/>
        <a:ext cx="2992331" cy="715929"/>
      </dsp:txXfrm>
    </dsp:sp>
    <dsp:sp modelId="{07D39905-3E66-4201-AFD5-9C4F018D671B}">
      <dsp:nvSpPr>
        <dsp:cNvPr id="0" name=""/>
        <dsp:cNvSpPr/>
      </dsp:nvSpPr>
      <dsp:spPr>
        <a:xfrm>
          <a:off x="2501195" y="2544135"/>
          <a:ext cx="3032280" cy="793389"/>
        </a:xfrm>
        <a:prstGeom prst="roundRect">
          <a:avLst/>
        </a:prstGeom>
        <a:solidFill>
          <a:schemeClr val="accent3">
            <a:hueOff val="13876330"/>
            <a:satOff val="9242"/>
            <a:lumOff val="45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t>Un volume annuel de 108h, soit 3h/semaine</a:t>
          </a:r>
        </a:p>
      </dsp:txBody>
      <dsp:txXfrm>
        <a:off x="2539925" y="2582865"/>
        <a:ext cx="2954820" cy="715929"/>
      </dsp:txXfrm>
    </dsp:sp>
    <dsp:sp modelId="{7D417109-83F7-419E-8B0D-980350F401AB}">
      <dsp:nvSpPr>
        <dsp:cNvPr id="0" name=""/>
        <dsp:cNvSpPr/>
      </dsp:nvSpPr>
      <dsp:spPr>
        <a:xfrm>
          <a:off x="2519950" y="1673467"/>
          <a:ext cx="2994770" cy="793389"/>
        </a:xfrm>
        <a:prstGeom prst="roundRect">
          <a:avLst/>
        </a:prstGeom>
        <a:solidFill>
          <a:schemeClr val="accent3">
            <a:hueOff val="16189052"/>
            <a:satOff val="10782"/>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Une programmation, des progressions, des séances formalisées</a:t>
          </a:r>
        </a:p>
      </dsp:txBody>
      <dsp:txXfrm>
        <a:off x="2558680" y="1712197"/>
        <a:ext cx="2917310" cy="71592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FBAEB-C747-411D-B43C-2F31D0366017}" type="datetimeFigureOut">
              <a:rPr lang="fr-FR" smtClean="0"/>
              <a:t>20/11/2023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7B08C-E1CE-4CDB-8CBD-9380AE95B404}" type="slidenum">
              <a:rPr lang="fr-FR" smtClean="0"/>
              <a:t>‹N°›</a:t>
            </a:fld>
            <a:endParaRPr lang="fr-FR"/>
          </a:p>
        </p:txBody>
      </p:sp>
    </p:spTree>
    <p:extLst>
      <p:ext uri="{BB962C8B-B14F-4D97-AF65-F5344CB8AC3E}">
        <p14:creationId xmlns:p14="http://schemas.microsoft.com/office/powerpoint/2010/main" val="226103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ealthyyouth/health_and_academics/pdf/pa-pe_pape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1</a:t>
            </a:fld>
            <a:endParaRPr lang="fr-FR"/>
          </a:p>
        </p:txBody>
      </p:sp>
    </p:spTree>
    <p:extLst>
      <p:ext uri="{BB962C8B-B14F-4D97-AF65-F5344CB8AC3E}">
        <p14:creationId xmlns:p14="http://schemas.microsoft.com/office/powerpoint/2010/main" val="4238065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APQ ne remplace pas l’EPS !!! Elle vient en complément, elle vient le nourrir mais ne le remplace sous aucun prétexte.</a:t>
            </a:r>
          </a:p>
          <a:p>
            <a:r>
              <a:rPr lang="fr-FR" dirty="0"/>
              <a:t>Objectifs différents</a:t>
            </a:r>
          </a:p>
          <a:p>
            <a:r>
              <a:rPr lang="fr-FR" dirty="0"/>
              <a:t>EPS </a:t>
            </a:r>
            <a:r>
              <a:rPr lang="fr-FR" dirty="0">
                <a:sym typeface="Wingdings" panose="05000000000000000000" pitchFamily="2" charset="2"/>
              </a:rPr>
              <a:t> compétences</a:t>
            </a:r>
          </a:p>
          <a:p>
            <a:r>
              <a:rPr lang="fr-FR" dirty="0">
                <a:sym typeface="Wingdings" panose="05000000000000000000" pitchFamily="2" charset="2"/>
              </a:rPr>
              <a:t>APQ  mieux-être (du point de vue physique, du point de vue du statut de l’élève)</a:t>
            </a:r>
          </a:p>
          <a:p>
            <a:endParaRPr lang="fr-FR"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10</a:t>
            </a:fld>
            <a:endParaRPr lang="fr-FR"/>
          </a:p>
        </p:txBody>
      </p:sp>
    </p:spTree>
    <p:extLst>
      <p:ext uri="{BB962C8B-B14F-4D97-AF65-F5344CB8AC3E}">
        <p14:creationId xmlns:p14="http://schemas.microsoft.com/office/powerpoint/2010/main" val="211359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tx1"/>
                </a:solidFill>
              </a:rPr>
              <a:t>EPS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tx1"/>
                </a:solidFill>
              </a:rPr>
              <a:t>Des attendus définis dans les programmes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tx1"/>
                </a:solidFill>
              </a:rPr>
              <a:t>Un équipement, du matériel spécifiques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tx1"/>
                </a:solidFill>
              </a:rPr>
              <a:t>Uniquement sur le temps scolaire</a:t>
            </a:r>
          </a:p>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11</a:t>
            </a:fld>
            <a:endParaRPr lang="fr-FR"/>
          </a:p>
        </p:txBody>
      </p:sp>
    </p:spTree>
    <p:extLst>
      <p:ext uri="{BB962C8B-B14F-4D97-AF65-F5344CB8AC3E}">
        <p14:creationId xmlns:p14="http://schemas.microsoft.com/office/powerpoint/2010/main" val="1201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12</a:t>
            </a:fld>
            <a:endParaRPr lang="fr-FR"/>
          </a:p>
        </p:txBody>
      </p:sp>
    </p:spTree>
    <p:extLst>
      <p:ext uri="{BB962C8B-B14F-4D97-AF65-F5344CB8AC3E}">
        <p14:creationId xmlns:p14="http://schemas.microsoft.com/office/powerpoint/2010/main" val="339789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Temps de pratique :</a:t>
            </a:r>
          </a:p>
          <a:p>
            <a:pPr marL="171450" indent="-171450">
              <a:buFontTx/>
              <a:buChar char="-"/>
            </a:pPr>
            <a:r>
              <a:rPr lang="fr-FR" dirty="0" err="1"/>
              <a:t>Réveil’Action</a:t>
            </a:r>
            <a:r>
              <a:rPr lang="fr-FR" dirty="0"/>
              <a:t> à 9h avant de démarrer la matinée de formation : échauffement articulation – robot – saut – accélération – respiration – étirement </a:t>
            </a:r>
          </a:p>
          <a:p>
            <a:pPr marL="171450" indent="-171450">
              <a:buFontTx/>
              <a:buChar char="-"/>
            </a:pPr>
            <a:r>
              <a:rPr lang="fr-FR" dirty="0"/>
              <a:t>Pdt apport : à définir (voir site </a:t>
            </a:r>
            <a:r>
              <a:rPr lang="fr-FR" dirty="0" err="1"/>
              <a:t>insta</a:t>
            </a:r>
            <a:r>
              <a:rPr lang="fr-FR" dirty="0"/>
              <a:t>)</a:t>
            </a:r>
          </a:p>
          <a:p>
            <a:pPr marL="171450" indent="-171450">
              <a:buFontTx/>
              <a:buChar char="-"/>
            </a:pPr>
            <a:r>
              <a:rPr lang="fr-FR" dirty="0"/>
              <a:t>Début d’après-midi : PCBE – salutation au soleil </a:t>
            </a:r>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13</a:t>
            </a:fld>
            <a:endParaRPr lang="fr-FR"/>
          </a:p>
        </p:txBody>
      </p:sp>
    </p:spTree>
    <p:extLst>
      <p:ext uri="{BB962C8B-B14F-4D97-AF65-F5344CB8AC3E}">
        <p14:creationId xmlns:p14="http://schemas.microsoft.com/office/powerpoint/2010/main" val="1670781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Courte période d’activité physique, d’intensité modérée à soutenue et qui a pour objectif de favoriser l’engagement des élèves dans leurs travaux et apprentissages.</a:t>
            </a:r>
            <a:endParaRPr lang="ko-KR" altLang="en-US" sz="1000" dirty="0">
              <a:solidFill>
                <a:schemeClr val="bg1"/>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Elle peut être mise en place entre deux séances d’apprentissage, entre deux exercices ou juste avant une consigne. </a:t>
            </a:r>
            <a:r>
              <a:rPr lang="fr-FR" dirty="0"/>
              <a:t>Eduquer les élèves à identifier les moments où ils en ressentent le besoin – apprendre à l’enfant à convoquer les exercices qd ils en ont besoin.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dirty="0">
                <a:solidFill>
                  <a:schemeClr val="bg1"/>
                </a:solidFill>
              </a:rPr>
              <a:t>réduire les signes d’agitation et de distraction tout en ayant des effets bénéfiques sur la concentration, la mémoire et la résolution de problème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dirty="0">
                <a:solidFill>
                  <a:schemeClr val="bg1"/>
                </a:solidFill>
              </a:rPr>
              <a:t>En acceptant de « perdre du temps » pour quelques min de pause active, on n’en perd pas sur les apprentissages, au contraire !  </a:t>
            </a:r>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14</a:t>
            </a:fld>
            <a:endParaRPr lang="fr-FR"/>
          </a:p>
        </p:txBody>
      </p:sp>
    </p:spTree>
    <p:extLst>
      <p:ext uri="{BB962C8B-B14F-4D97-AF65-F5344CB8AC3E}">
        <p14:creationId xmlns:p14="http://schemas.microsoft.com/office/powerpoint/2010/main" val="44915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15</a:t>
            </a:fld>
            <a:endParaRPr lang="fr-FR"/>
          </a:p>
        </p:txBody>
      </p:sp>
    </p:spTree>
    <p:extLst>
      <p:ext uri="{BB962C8B-B14F-4D97-AF65-F5344CB8AC3E}">
        <p14:creationId xmlns:p14="http://schemas.microsoft.com/office/powerpoint/2010/main" val="101070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Calcul mental et CO</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17</a:t>
            </a:fld>
            <a:endParaRPr lang="fr-FR"/>
          </a:p>
        </p:txBody>
      </p:sp>
    </p:spTree>
    <p:extLst>
      <p:ext uri="{BB962C8B-B14F-4D97-AF65-F5344CB8AC3E}">
        <p14:creationId xmlns:p14="http://schemas.microsoft.com/office/powerpoint/2010/main" val="3663378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20</a:t>
            </a:fld>
            <a:endParaRPr lang="fr-FR"/>
          </a:p>
        </p:txBody>
      </p:sp>
    </p:spTree>
    <p:extLst>
      <p:ext uri="{BB962C8B-B14F-4D97-AF65-F5344CB8AC3E}">
        <p14:creationId xmlns:p14="http://schemas.microsoft.com/office/powerpoint/2010/main" val="141779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2</a:t>
            </a:fld>
            <a:endParaRPr lang="fr-FR"/>
          </a:p>
        </p:txBody>
      </p:sp>
    </p:spTree>
    <p:extLst>
      <p:ext uri="{BB962C8B-B14F-4D97-AF65-F5344CB8AC3E}">
        <p14:creationId xmlns:p14="http://schemas.microsoft.com/office/powerpoint/2010/main" val="390108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L’activité physique = ensemble</a:t>
            </a:r>
            <a:r>
              <a:rPr lang="fr-FR" baseline="0" dirty="0"/>
              <a:t> des activités qui peuvent être pratiquées dans différents contextes (objectifs variés = utilitaires, sanitaires, sociaux…)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rgbClr val="004958"/>
                </a:solidFill>
              </a:rPr>
              <a:t>On distingue les activités physiques d’intensité modérée (marche, jardinage, …) augmentent un peu le rythme cardiaque et les activités physiques d’intensité soutenue renforcent le système musculaire et l’état osseux.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opposition à la sédentarité qui désigne les activités qui n’augmentent pas sensiblement la dépense énergétique au-dessus du niveau de repos (dormir, s’asseoir, se coucher, regarder la TV…)</a:t>
            </a:r>
            <a:br>
              <a:rPr lang="fr-FR" baseline="0" dirty="0"/>
            </a:br>
            <a:endParaRPr lang="fr-FR" dirty="0"/>
          </a:p>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3</a:t>
            </a:fld>
            <a:endParaRPr lang="fr-FR"/>
          </a:p>
        </p:txBody>
      </p:sp>
    </p:spTree>
    <p:extLst>
      <p:ext uri="{BB962C8B-B14F-4D97-AF65-F5344CB8AC3E}">
        <p14:creationId xmlns:p14="http://schemas.microsoft.com/office/powerpoint/2010/main" val="342817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fr-FR" baseline="0" dirty="0"/>
            </a:br>
            <a:endParaRPr lang="fr-FR" dirty="0"/>
          </a:p>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4</a:t>
            </a:fld>
            <a:endParaRPr lang="fr-FR"/>
          </a:p>
        </p:txBody>
      </p:sp>
    </p:spTree>
    <p:extLst>
      <p:ext uri="{BB962C8B-B14F-4D97-AF65-F5344CB8AC3E}">
        <p14:creationId xmlns:p14="http://schemas.microsoft.com/office/powerpoint/2010/main" val="120687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Sédentarité = 10% des décès (cause indirecte)</a:t>
            </a:r>
          </a:p>
          <a:p>
            <a:endParaRPr lang="fr-FR" dirty="0"/>
          </a:p>
          <a:p>
            <a:r>
              <a:rPr lang="fr-FR" baseline="0" dirty="0"/>
              <a:t>Activité physique a un impact positif sur la santé physique et mentale : réduit les risques de maladie cardiovasculaire, de fracture, de diabète, de certains cancers, de démence et de dépression.</a:t>
            </a:r>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5</a:t>
            </a:fld>
            <a:endParaRPr lang="fr-FR"/>
          </a:p>
        </p:txBody>
      </p:sp>
    </p:spTree>
    <p:extLst>
      <p:ext uri="{BB962C8B-B14F-4D97-AF65-F5344CB8AC3E}">
        <p14:creationId xmlns:p14="http://schemas.microsoft.com/office/powerpoint/2010/main" val="231533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Des études scientifiques en lien avec l’OMS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00608F"/>
                </a:solidFill>
              </a:rPr>
              <a:t>Plus de la moitié de la population européenne n’atteint pas le niveau d’activité physique recommandé.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00608F"/>
                </a:solidFill>
                <a:sym typeface="Symbol" panose="05050102010706020507" pitchFamily="18" charset="2"/>
              </a:rPr>
              <a:t>Si l</a:t>
            </a:r>
            <a:r>
              <a:rPr lang="fr-FR" sz="1200" dirty="0">
                <a:solidFill>
                  <a:srgbClr val="00608F"/>
                </a:solidFill>
              </a:rPr>
              <a:t>es personnes les plus pauvres ont moins accès aux activités physiques, les pays qui se développent le plus économiquement voient leur taux de sédentarité augmenter.</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baseline="0" dirty="0"/>
            </a:br>
            <a:r>
              <a:rPr lang="fr-FR" baseline="0" dirty="0"/>
              <a:t>Depuis plusieurs années l’ONAPS (observatoire national de l’activité physique et de la sédentarité) martèle ce message : les élèves bougent de moins en moins = sédentarité qui se traduit dans les courbes de l’obésité, va également de pair avec l’augmentation du temps passé devant les écrans</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baseline="0" dirty="0"/>
            </a:br>
            <a:r>
              <a:rPr lang="fr-FR" baseline="0" dirty="0"/>
              <a:t>L’OMS propose donc un plan d’action mondial visant d’ici 2030 une réduction de 15% de la prévalence de l’inactivité physique chez les adultes et adolescents.</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baseline="0" dirty="0"/>
            </a:br>
            <a:r>
              <a:rPr lang="fr-FR" baseline="0" dirty="0"/>
              <a:t>La diminution de l’</a:t>
            </a:r>
            <a:r>
              <a:rPr lang="fr-FR" baseline="0" dirty="0" err="1"/>
              <a:t>act</a:t>
            </a:r>
            <a:r>
              <a:rPr lang="fr-FR" baseline="0" dirty="0"/>
              <a:t> physique diminue dès la maternelle et s’accentue à l’adolescence</a:t>
            </a:r>
            <a:br>
              <a:rPr lang="fr-FR" baseline="0" dirty="0"/>
            </a:br>
            <a:r>
              <a:rPr lang="fr-FR" baseline="0" dirty="0"/>
              <a:t>Cette situation s’est aggravée durant la période COVID…d’où le dispositif</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baseline="0" dirty="0"/>
            </a:br>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6</a:t>
            </a:fld>
            <a:endParaRPr lang="fr-FR"/>
          </a:p>
        </p:txBody>
      </p:sp>
    </p:spTree>
    <p:extLst>
      <p:ext uri="{BB962C8B-B14F-4D97-AF65-F5344CB8AC3E}">
        <p14:creationId xmlns:p14="http://schemas.microsoft.com/office/powerpoint/2010/main" val="262904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Des études scientifiques au </a:t>
            </a:r>
            <a:r>
              <a:rPr lang="fr-FR" baseline="0" dirty="0" err="1"/>
              <a:t>niv</a:t>
            </a:r>
            <a:r>
              <a:rPr lang="fr-FR" baseline="0" dirty="0"/>
              <a:t> de l’OMS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00608F"/>
                </a:solidFill>
              </a:rPr>
              <a:t>Plus de la moitié de la population européenne n’atteint pas le niveau d’activité physique recommandé.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rgbClr val="00608F"/>
                </a:solidFill>
                <a:sym typeface="Symbol" panose="05050102010706020507" pitchFamily="18" charset="2"/>
              </a:rPr>
              <a:t>Si l</a:t>
            </a:r>
            <a:r>
              <a:rPr lang="fr-FR" sz="1200" dirty="0">
                <a:solidFill>
                  <a:srgbClr val="00608F"/>
                </a:solidFill>
              </a:rPr>
              <a:t>es personnes les plus pauvres ont moins accès aux activités physiques, les pays qui se développent le plus économiquement voient leur taux de sédentarité augmenter.</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baseline="0" dirty="0"/>
            </a:br>
            <a:r>
              <a:rPr lang="fr-FR" baseline="0" dirty="0"/>
              <a:t>Depuis plusieurs années l’ONAPS (observatoire national de l’activité physique et de la sédentarité) martèle ce message : les élèves bougent de moins en moins = sédentarité qui se traduit dans les courbes de l’obésité, va également de pair avec l’augmentation du temps passé devant les écrans</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baseline="0" dirty="0"/>
            </a:br>
            <a:r>
              <a:rPr lang="fr-FR" baseline="0" dirty="0"/>
              <a:t>L’OMS propose donc un plan d’action mondial visant d’ici 2030 une réduction de 15% de la prévalence de l’inactivité physique chez les adultes et adolescents.</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baseline="0" dirty="0"/>
            </a:br>
            <a:r>
              <a:rPr lang="fr-FR" baseline="0" dirty="0"/>
              <a:t>La diminution de l’</a:t>
            </a:r>
            <a:r>
              <a:rPr lang="fr-FR" baseline="0" dirty="0" err="1"/>
              <a:t>act</a:t>
            </a:r>
            <a:r>
              <a:rPr lang="fr-FR" baseline="0" dirty="0"/>
              <a:t> physique diminue dès la maternelle et s’accentue à l’adolescence</a:t>
            </a:r>
            <a:br>
              <a:rPr lang="fr-FR" baseline="0" dirty="0"/>
            </a:br>
            <a:r>
              <a:rPr lang="fr-FR" baseline="0" dirty="0"/>
              <a:t>Cette situation s’est aggravée durant la période COVID…d’où le dispositif</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baseline="0" dirty="0"/>
            </a:br>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7</a:t>
            </a:fld>
            <a:endParaRPr lang="fr-FR"/>
          </a:p>
        </p:txBody>
      </p:sp>
    </p:spTree>
    <p:extLst>
      <p:ext uri="{BB962C8B-B14F-4D97-AF65-F5344CB8AC3E}">
        <p14:creationId xmlns:p14="http://schemas.microsoft.com/office/powerpoint/2010/main" val="169341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conséquence </a:t>
            </a:r>
            <a:r>
              <a:rPr lang="fr-FR" dirty="0">
                <a:sym typeface="Wingdings" panose="05000000000000000000" pitchFamily="2" charset="2"/>
              </a:rPr>
              <a:t> </a:t>
            </a:r>
            <a:r>
              <a:rPr lang="fr-FR" dirty="0"/>
              <a:t>Plan pluriannuel pour limiter la sédentarité chez les enfants et adolescents.</a:t>
            </a:r>
          </a:p>
          <a:p>
            <a:r>
              <a:rPr lang="fr-FR" dirty="0"/>
              <a:t>Educ nationale, jeunesse et sport et comité olympique (génération 2024) </a:t>
            </a:r>
            <a:r>
              <a:rPr lang="fr-FR" dirty="0">
                <a:sym typeface="Wingdings" panose="05000000000000000000" pitchFamily="2" charset="2"/>
              </a:rPr>
              <a:t> APQ30</a:t>
            </a:r>
          </a:p>
          <a:p>
            <a:endParaRPr lang="fr-FR" dirty="0">
              <a:sym typeface="Wingdings" panose="05000000000000000000" pitchFamily="2" charset="2"/>
            </a:endParaRPr>
          </a:p>
          <a:p>
            <a:r>
              <a:rPr lang="fr-FR" b="1" u="sng" baseline="0" dirty="0">
                <a:effectLst/>
              </a:rPr>
              <a:t>Attention problématique santé </a:t>
            </a:r>
            <a:r>
              <a:rPr lang="fr-FR" baseline="0" dirty="0"/>
              <a:t>(et non EPS)</a:t>
            </a:r>
            <a:endParaRPr lang="fr-FR" dirty="0">
              <a:sym typeface="Wingdings" panose="05000000000000000000" pitchFamily="2" charset="2"/>
            </a:endParaRPr>
          </a:p>
          <a:p>
            <a:endParaRPr lang="fr-FR" dirty="0">
              <a:sym typeface="Wingdings" panose="05000000000000000000" pitchFamily="2" charset="2"/>
            </a:endParaRPr>
          </a:p>
          <a:p>
            <a:r>
              <a:rPr lang="fr-FR" b="1" u="sng" dirty="0">
                <a:sym typeface="Wingdings" panose="05000000000000000000" pitchFamily="2" charset="2"/>
              </a:rPr>
              <a:t>De plus :</a:t>
            </a:r>
            <a:r>
              <a:rPr lang="fr-FR" dirty="0">
                <a:sym typeface="Wingdings" panose="05000000000000000000" pitchFamily="2" charset="2"/>
              </a:rPr>
              <a:t> </a:t>
            </a:r>
            <a:r>
              <a:rPr lang="fr-FR" dirty="0"/>
              <a:t>Être en bonne santé est une condition fondamentale pour bien apprendre. </a:t>
            </a:r>
            <a:r>
              <a:rPr lang="fr-FR" dirty="0">
                <a:sym typeface="Wingdings" panose="05000000000000000000" pitchFamily="2" charset="2"/>
              </a:rPr>
              <a:t> Impact performance, gestion et climat de classe</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Toutes les études montrent que les enfants qui font de l’activité physique ont de meilleurs résultats scolaires, moins de décrochage et une meilleure insertion sociale.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u="sng" dirty="0">
                <a:solidFill>
                  <a:schemeClr val="tx1"/>
                </a:solidFill>
                <a:hlinkClick r:id="rId3">
                  <a:extLst>
                    <a:ext uri="{A12FA001-AC4F-418D-AE19-62706E023703}">
                      <ahyp:hlinkClr xmlns:ahyp="http://schemas.microsoft.com/office/drawing/2018/hyperlinkcolor" val="tx"/>
                    </a:ext>
                  </a:extLst>
                </a:hlinkClick>
              </a:rPr>
              <a:t>R</a:t>
            </a:r>
            <a:r>
              <a:rPr lang="fr-FR" u="none" dirty="0">
                <a:solidFill>
                  <a:schemeClr val="tx1"/>
                </a:solidFill>
                <a:hlinkClick r:id="rId3">
                  <a:extLst>
                    <a:ext uri="{A12FA001-AC4F-418D-AE19-62706E023703}">
                      <ahyp:hlinkClr xmlns:ahyp="http://schemas.microsoft.com/office/drawing/2018/hyperlinkcolor" val="tx"/>
                    </a:ext>
                  </a:extLst>
                </a:hlinkClick>
              </a:rPr>
              <a:t>evue de la littérature publiée par le Center of </a:t>
            </a:r>
            <a:r>
              <a:rPr lang="fr-FR" u="none" dirty="0" err="1">
                <a:solidFill>
                  <a:schemeClr val="tx1"/>
                </a:solidFill>
                <a:hlinkClick r:id="rId3">
                  <a:extLst>
                    <a:ext uri="{A12FA001-AC4F-418D-AE19-62706E023703}">
                      <ahyp:hlinkClr xmlns:ahyp="http://schemas.microsoft.com/office/drawing/2018/hyperlinkcolor" val="tx"/>
                    </a:ext>
                  </a:extLst>
                </a:hlinkClick>
              </a:rPr>
              <a:t>Disease</a:t>
            </a:r>
            <a:r>
              <a:rPr lang="fr-FR" u="none" dirty="0">
                <a:solidFill>
                  <a:schemeClr val="tx1"/>
                </a:solidFill>
                <a:hlinkClick r:id="rId3">
                  <a:extLst>
                    <a:ext uri="{A12FA001-AC4F-418D-AE19-62706E023703}">
                      <ahyp:hlinkClr xmlns:ahyp="http://schemas.microsoft.com/office/drawing/2018/hyperlinkcolor" val="tx"/>
                    </a:ext>
                  </a:extLst>
                </a:hlinkClick>
              </a:rPr>
              <a:t> Control des États-Unis</a:t>
            </a:r>
            <a:r>
              <a:rPr lang="fr-FR" dirty="0"/>
              <a:t>) les auteurs notent que parmi 14 études recensées, seulement 3 n’ont pas permis d’établir un lien positif entre l’augmentation des heures consacrées à </a:t>
            </a:r>
            <a:r>
              <a:rPr lang="fr-FR" b="1" dirty="0"/>
              <a:t>l’éducation physique</a:t>
            </a:r>
            <a:r>
              <a:rPr lang="fr-FR" dirty="0"/>
              <a:t> et la réussite scolaire. Toutefois, aucun lien négatif n’a été attesté. Il est donc erroné de penser que l’augmentation des heures consacrées à l’éducation physique pourrait nuire à la réussite scolaire des élèves.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u="none" dirty="0">
                <a:solidFill>
                  <a:schemeClr val="tx1"/>
                </a:solidFill>
              </a:rPr>
              <a:t>Les études vont dans le même sens : impact positif majoritairement, au pire aucun effet, jamais d’effet négatif ! </a:t>
            </a:r>
            <a:r>
              <a:rPr lang="fr-FR" baseline="0" dirty="0"/>
              <a:t>Influence positive sur la concentration, la mémoire et l’attitude en classe.</a:t>
            </a:r>
            <a:endParaRPr lang="fr-FR" u="none" dirty="0">
              <a:solidFill>
                <a:schemeClr val="tx1"/>
              </a:solidFill>
            </a:endParaRPr>
          </a:p>
          <a:p>
            <a:endParaRPr lang="fr-FR" u="none" baseline="30000" dirty="0"/>
          </a:p>
          <a:p>
            <a:r>
              <a:rPr lang="fr-FR" dirty="0"/>
              <a:t>Les </a:t>
            </a:r>
            <a:r>
              <a:rPr lang="fr-FR" b="1" dirty="0"/>
              <a:t>enfants physiquement plus actifs</a:t>
            </a:r>
            <a:r>
              <a:rPr lang="fr-FR" dirty="0"/>
              <a:t> ont tendance à obtenir de meilleurs résultats scolaires que leurs camarades moins actifs. Cette affirmation est non seulement appuyée par des études ayant mis en relation les résultats scolaires des élèves avec leur niveau d’activité physique </a:t>
            </a:r>
            <a:r>
              <a:rPr lang="fr-FR" dirty="0" err="1"/>
              <a:t>autorapporté</a:t>
            </a:r>
            <a:r>
              <a:rPr lang="fr-FR" dirty="0"/>
              <a:t>, mais elle est également corroborée par certaines interventions conduites en milieu scolaire visant à documenter l’effet d’une augmentation du niveau d’activité physique sur les résultats scolaires.</a:t>
            </a:r>
          </a:p>
          <a:p>
            <a:r>
              <a:rPr lang="fr-FR" dirty="0"/>
              <a:t>Les enfants qui sont en </a:t>
            </a:r>
            <a:r>
              <a:rPr lang="fr-FR" b="1" dirty="0"/>
              <a:t>bonne forme physique</a:t>
            </a:r>
            <a:r>
              <a:rPr lang="fr-FR" dirty="0"/>
              <a:t> réussissent mieux à l’école que leurs camarades en moins bonne forme physique. C’est la conclusion à laquelle aboutissent les recherches ayant examiné la relation entre la performance à des tests standardisés de la condition physique et de la réussite scolaire.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Dispositif lancé en sept 2020 (JNSS) en appui du dispositif « label Génération 2024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AP a un effet sur fonctionnement cognitif et sur performances scolaires des élèves</a:t>
            </a:r>
          </a:p>
          <a:p>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8</a:t>
            </a:fld>
            <a:endParaRPr lang="fr-FR"/>
          </a:p>
        </p:txBody>
      </p:sp>
    </p:spTree>
    <p:extLst>
      <p:ext uri="{BB962C8B-B14F-4D97-AF65-F5344CB8AC3E}">
        <p14:creationId xmlns:p14="http://schemas.microsoft.com/office/powerpoint/2010/main" val="429484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solidFill>
                  <a:schemeClr val="bg1"/>
                </a:solidFill>
              </a:rPr>
              <a:t>Augmentation :</a:t>
            </a:r>
          </a:p>
          <a:p>
            <a:r>
              <a:rPr lang="fr-FR" dirty="0">
                <a:solidFill>
                  <a:schemeClr val="bg1"/>
                </a:solidFill>
              </a:rPr>
              <a:t>Résultats scolaires, Persévérance scolaire, Estime de soi, Capacités d’attention, Capacités cognitives, Qualité du sommeil</a:t>
            </a:r>
          </a:p>
          <a:p>
            <a:endParaRPr lang="fr-FR" dirty="0"/>
          </a:p>
          <a:p>
            <a:r>
              <a:rPr lang="fr-FR" b="1" u="sng" dirty="0">
                <a:solidFill>
                  <a:schemeClr val="bg1"/>
                </a:solidFill>
              </a:rPr>
              <a:t>Diminution : </a:t>
            </a:r>
            <a:r>
              <a:rPr lang="fr-FR" dirty="0">
                <a:solidFill>
                  <a:schemeClr val="bg1"/>
                </a:solidFill>
              </a:rPr>
              <a:t>Stress, anxiété, dépression, Agressivité, Surpoids obésité, Maladies cardio-vasculaires</a:t>
            </a:r>
            <a:endParaRPr lang="fr-FR" dirty="0"/>
          </a:p>
        </p:txBody>
      </p:sp>
      <p:sp>
        <p:nvSpPr>
          <p:cNvPr id="4" name="Espace réservé du numéro de diapositive 3"/>
          <p:cNvSpPr>
            <a:spLocks noGrp="1"/>
          </p:cNvSpPr>
          <p:nvPr>
            <p:ph type="sldNum" sz="quarter" idx="5"/>
          </p:nvPr>
        </p:nvSpPr>
        <p:spPr/>
        <p:txBody>
          <a:bodyPr/>
          <a:lstStyle/>
          <a:p>
            <a:fld id="{4DA7B08C-E1CE-4CDB-8CBD-9380AE95B404}" type="slidenum">
              <a:rPr lang="fr-FR" smtClean="0"/>
              <a:t>9</a:t>
            </a:fld>
            <a:endParaRPr lang="fr-FR"/>
          </a:p>
        </p:txBody>
      </p:sp>
    </p:spTree>
    <p:extLst>
      <p:ext uri="{BB962C8B-B14F-4D97-AF65-F5344CB8AC3E}">
        <p14:creationId xmlns:p14="http://schemas.microsoft.com/office/powerpoint/2010/main" val="95211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24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66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467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783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tx1"/>
        </a:solidFill>
        <a:effectLst/>
      </p:bgPr>
    </p:bg>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0A96AEFE-2DB4-4800-BD04-10498C186E29}"/>
              </a:ext>
            </a:extLst>
          </p:cNvPr>
          <p:cNvSpPr>
            <a:spLocks noGrp="1"/>
          </p:cNvSpPr>
          <p:nvPr>
            <p:ph type="pic" idx="14" hasCustomPrompt="1"/>
          </p:nvPr>
        </p:nvSpPr>
        <p:spPr>
          <a:xfrm>
            <a:off x="0" y="0"/>
            <a:ext cx="6206149" cy="6858000"/>
          </a:xfrm>
          <a:custGeom>
            <a:avLst/>
            <a:gdLst>
              <a:gd name="connsiteX0" fmla="*/ 5280530 w 6206149"/>
              <a:gd name="connsiteY0" fmla="*/ 3429000 h 6858000"/>
              <a:gd name="connsiteX1" fmla="*/ 6206149 w 6206149"/>
              <a:gd name="connsiteY1" fmla="*/ 3429000 h 6858000"/>
              <a:gd name="connsiteX2" fmla="*/ 4207499 w 6206149"/>
              <a:gd name="connsiteY2" fmla="*/ 6858000 h 6858000"/>
              <a:gd name="connsiteX3" fmla="*/ 3281880 w 6206149"/>
              <a:gd name="connsiteY3" fmla="*/ 6858000 h 6858000"/>
              <a:gd name="connsiteX4" fmla="*/ 4173746 w 6206149"/>
              <a:gd name="connsiteY4" fmla="*/ 3429000 h 6858000"/>
              <a:gd name="connsiteX5" fmla="*/ 5099365 w 6206149"/>
              <a:gd name="connsiteY5" fmla="*/ 3429000 h 6858000"/>
              <a:gd name="connsiteX6" fmla="*/ 3100715 w 6206149"/>
              <a:gd name="connsiteY6" fmla="*/ 6858000 h 6858000"/>
              <a:gd name="connsiteX7" fmla="*/ 2175096 w 6206149"/>
              <a:gd name="connsiteY7" fmla="*/ 6858000 h 6858000"/>
              <a:gd name="connsiteX8" fmla="*/ 5075842 w 6206149"/>
              <a:gd name="connsiteY8" fmla="*/ 0 h 6858000"/>
              <a:gd name="connsiteX9" fmla="*/ 5993394 w 6206149"/>
              <a:gd name="connsiteY9" fmla="*/ 0 h 6858000"/>
              <a:gd name="connsiteX10" fmla="*/ 1976808 w 6206149"/>
              <a:gd name="connsiteY10" fmla="*/ 6858000 h 6858000"/>
              <a:gd name="connsiteX11" fmla="*/ 1059256 w 6206149"/>
              <a:gd name="connsiteY11" fmla="*/ 6858000 h 6858000"/>
              <a:gd name="connsiteX12" fmla="*/ 3931564 w 6206149"/>
              <a:gd name="connsiteY12" fmla="*/ 0 h 6858000"/>
              <a:gd name="connsiteX13" fmla="*/ 4857183 w 6206149"/>
              <a:gd name="connsiteY13" fmla="*/ 0 h 6858000"/>
              <a:gd name="connsiteX14" fmla="*/ 2858533 w 6206149"/>
              <a:gd name="connsiteY14" fmla="*/ 3429000 h 6858000"/>
              <a:gd name="connsiteX15" fmla="*/ 1932914 w 6206149"/>
              <a:gd name="connsiteY15" fmla="*/ 3429000 h 6858000"/>
              <a:gd name="connsiteX16" fmla="*/ 2008640 w 6206149"/>
              <a:gd name="connsiteY16" fmla="*/ 0 h 6858000"/>
              <a:gd name="connsiteX17" fmla="*/ 3684759 w 6206149"/>
              <a:gd name="connsiteY17" fmla="*/ 0 h 6858000"/>
              <a:gd name="connsiteX18" fmla="*/ 1676119 w 6206149"/>
              <a:gd name="connsiteY18" fmla="*/ 3429000 h 6858000"/>
              <a:gd name="connsiteX19" fmla="*/ 0 w 6206149"/>
              <a:gd name="connsiteY19"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06149" h="6858000">
                <a:moveTo>
                  <a:pt x="5280530" y="3429000"/>
                </a:moveTo>
                <a:lnTo>
                  <a:pt x="6206149" y="3429000"/>
                </a:lnTo>
                <a:lnTo>
                  <a:pt x="4207499" y="6858000"/>
                </a:lnTo>
                <a:lnTo>
                  <a:pt x="3281880" y="6858000"/>
                </a:lnTo>
                <a:close/>
                <a:moveTo>
                  <a:pt x="4173746" y="3429000"/>
                </a:moveTo>
                <a:lnTo>
                  <a:pt x="5099365" y="3429000"/>
                </a:lnTo>
                <a:lnTo>
                  <a:pt x="3100715" y="6858000"/>
                </a:lnTo>
                <a:lnTo>
                  <a:pt x="2175096" y="6858000"/>
                </a:lnTo>
                <a:close/>
                <a:moveTo>
                  <a:pt x="5075842" y="0"/>
                </a:moveTo>
                <a:lnTo>
                  <a:pt x="5993394" y="0"/>
                </a:lnTo>
                <a:lnTo>
                  <a:pt x="1976808" y="6858000"/>
                </a:lnTo>
                <a:lnTo>
                  <a:pt x="1059256" y="6858000"/>
                </a:lnTo>
                <a:close/>
                <a:moveTo>
                  <a:pt x="3931564" y="0"/>
                </a:moveTo>
                <a:lnTo>
                  <a:pt x="4857183" y="0"/>
                </a:lnTo>
                <a:lnTo>
                  <a:pt x="2858533" y="3429000"/>
                </a:lnTo>
                <a:lnTo>
                  <a:pt x="1932914" y="3429000"/>
                </a:lnTo>
                <a:close/>
                <a:moveTo>
                  <a:pt x="2008640" y="0"/>
                </a:moveTo>
                <a:lnTo>
                  <a:pt x="3684759" y="0"/>
                </a:lnTo>
                <a:lnTo>
                  <a:pt x="1676119" y="3429000"/>
                </a:lnTo>
                <a:lnTo>
                  <a:pt x="0" y="342900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7A4111-AC59-4D68-8289-087F5555D1FB}"/>
              </a:ext>
            </a:extLst>
          </p:cNvPr>
          <p:cNvSpPr/>
          <p:nvPr userDrawn="1"/>
        </p:nvSpPr>
        <p:spPr>
          <a:xfrm>
            <a:off x="-3" y="0"/>
            <a:ext cx="12192003" cy="3990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그림 개체 틀 2">
            <a:extLst>
              <a:ext uri="{FF2B5EF4-FFF2-40B4-BE49-F238E27FC236}">
                <a16:creationId xmlns:a16="http://schemas.microsoft.com/office/drawing/2014/main" id="{529213A9-205F-4B47-85D1-86A4CF8B41E3}"/>
              </a:ext>
            </a:extLst>
          </p:cNvPr>
          <p:cNvSpPr>
            <a:spLocks noGrp="1"/>
          </p:cNvSpPr>
          <p:nvPr>
            <p:ph type="pic" sz="quarter" idx="65" hasCustomPrompt="1"/>
          </p:nvPr>
        </p:nvSpPr>
        <p:spPr>
          <a:xfrm>
            <a:off x="2900571"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400" dirty="0">
                <a:solidFill>
                  <a:schemeClr val="tx1">
                    <a:lumMod val="75000"/>
                    <a:lumOff val="25000"/>
                  </a:schemeClr>
                </a:solidFill>
              </a:defRPr>
            </a:lvl1pPr>
          </a:lstStyle>
          <a:p>
            <a:r>
              <a:rPr lang="en-US" altLang="ko-KR" dirty="0"/>
              <a:t>Your Picture Here And Send To Back </a:t>
            </a:r>
            <a:endParaRPr lang="ko-KR" altLang="en-US" dirty="0"/>
          </a:p>
        </p:txBody>
      </p:sp>
      <p:sp>
        <p:nvSpPr>
          <p:cNvPr id="6" name="그림 개체 틀 2">
            <a:extLst>
              <a:ext uri="{FF2B5EF4-FFF2-40B4-BE49-F238E27FC236}">
                <a16:creationId xmlns:a16="http://schemas.microsoft.com/office/drawing/2014/main" id="{5C91274C-B4D1-4A27-943A-E94264203275}"/>
              </a:ext>
            </a:extLst>
          </p:cNvPr>
          <p:cNvSpPr>
            <a:spLocks noGrp="1"/>
          </p:cNvSpPr>
          <p:nvPr>
            <p:ph type="pic" sz="quarter" idx="66" hasCustomPrompt="1"/>
          </p:nvPr>
        </p:nvSpPr>
        <p:spPr>
          <a:xfrm>
            <a:off x="6280150"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400" dirty="0">
                <a:solidFill>
                  <a:schemeClr val="tx1">
                    <a:lumMod val="75000"/>
                    <a:lumOff val="25000"/>
                  </a:schemeClr>
                </a:solidFill>
              </a:defRPr>
            </a:lvl1pPr>
          </a:lstStyle>
          <a:p>
            <a:r>
              <a:rPr lang="en-US" altLang="ko-KR" dirty="0"/>
              <a:t>Your Picture Here And Send To Back </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896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 slide layout">
    <p:bg>
      <p:bgPr>
        <a:solidFill>
          <a:schemeClr val="tx1"/>
        </a:solidFill>
        <a:effectLst/>
      </p:bgPr>
    </p:bg>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9" name="Group 3">
            <a:extLst>
              <a:ext uri="{FF2B5EF4-FFF2-40B4-BE49-F238E27FC236}">
                <a16:creationId xmlns:a16="http://schemas.microsoft.com/office/drawing/2014/main" id="{3416C541-C19F-450D-88B8-31264A63C057}"/>
              </a:ext>
            </a:extLst>
          </p:cNvPr>
          <p:cNvGrpSpPr/>
          <p:nvPr userDrawn="1"/>
        </p:nvGrpSpPr>
        <p:grpSpPr>
          <a:xfrm>
            <a:off x="3413850" y="1727960"/>
            <a:ext cx="2134178" cy="3686307"/>
            <a:chOff x="2188487" y="1844824"/>
            <a:chExt cx="1980000" cy="3420000"/>
          </a:xfrm>
        </p:grpSpPr>
        <p:sp>
          <p:nvSpPr>
            <p:cNvPr id="10" name="Rounded Rectangle 13">
              <a:extLst>
                <a:ext uri="{FF2B5EF4-FFF2-40B4-BE49-F238E27FC236}">
                  <a16:creationId xmlns:a16="http://schemas.microsoft.com/office/drawing/2014/main" id="{F28ADE49-EABF-4A45-8AFD-D583872D5EF7}"/>
                </a:ext>
              </a:extLst>
            </p:cNvPr>
            <p:cNvSpPr/>
            <p:nvPr userDrawn="1"/>
          </p:nvSpPr>
          <p:spPr>
            <a:xfrm>
              <a:off x="2188487" y="1844824"/>
              <a:ext cx="1980000" cy="3420000"/>
            </a:xfrm>
            <a:prstGeom prst="roundRect">
              <a:avLst>
                <a:gd name="adj" fmla="val 13580"/>
              </a:avLst>
            </a:prstGeom>
            <a:solidFill>
              <a:schemeClr val="bg1"/>
            </a:solidFill>
            <a:ln w="88900">
              <a:noFill/>
            </a:ln>
            <a:effectLst>
              <a:outerShdw blurRad="63500" dist="520700" dir="13680000" sx="200000" sy="200000" algn="t" rotWithShape="0">
                <a:prstClr val="black">
                  <a:alpha val="0"/>
                </a:prstClr>
              </a:outerShdw>
              <a:reflection stA="0" dist="1270000" dir="5400000" sy="-100000" algn="bl" rotWithShape="0"/>
            </a:effectLst>
            <a:scene3d>
              <a:camera prst="perspectiveFront"/>
              <a:lightRig rig="soft" dir="t"/>
            </a:scene3d>
            <a:sp3d prstMaterial="matte">
              <a:bevelT w="139700" h="139700" prst="divo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14">
              <a:extLst>
                <a:ext uri="{FF2B5EF4-FFF2-40B4-BE49-F238E27FC236}">
                  <a16:creationId xmlns:a16="http://schemas.microsoft.com/office/drawing/2014/main" id="{0EE66AE6-BD54-46FF-BFF8-F4F5052A0336}"/>
                </a:ext>
              </a:extLst>
            </p:cNvPr>
            <p:cNvSpPr/>
            <p:nvPr userDrawn="1"/>
          </p:nvSpPr>
          <p:spPr>
            <a:xfrm>
              <a:off x="3034725" y="2043113"/>
              <a:ext cx="287523" cy="45719"/>
            </a:xfrm>
            <a:prstGeom prst="rect">
              <a:avLst/>
            </a:prstGeom>
            <a:solidFill>
              <a:srgbClr val="B0B0B0"/>
            </a:solidFill>
            <a:ln w="88900">
              <a:noFill/>
            </a:ln>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1">
              <a:extLst>
                <a:ext uri="{FF2B5EF4-FFF2-40B4-BE49-F238E27FC236}">
                  <a16:creationId xmlns:a16="http://schemas.microsoft.com/office/drawing/2014/main" id="{16B2E278-7F12-411C-A66B-4E8311A0AA6B}"/>
                </a:ext>
              </a:extLst>
            </p:cNvPr>
            <p:cNvGrpSpPr/>
            <p:nvPr userDrawn="1"/>
          </p:nvGrpSpPr>
          <p:grpSpPr>
            <a:xfrm>
              <a:off x="3068483" y="4873005"/>
              <a:ext cx="228516" cy="228516"/>
              <a:chOff x="1522350" y="5810889"/>
              <a:chExt cx="228516" cy="228516"/>
            </a:xfrm>
            <a:solidFill>
              <a:schemeClr val="bg1">
                <a:lumMod val="75000"/>
              </a:schemeClr>
            </a:solidFill>
          </p:grpSpPr>
          <p:sp>
            <p:nvSpPr>
              <p:cNvPr id="13" name="Oval 15">
                <a:extLst>
                  <a:ext uri="{FF2B5EF4-FFF2-40B4-BE49-F238E27FC236}">
                    <a16:creationId xmlns:a16="http://schemas.microsoft.com/office/drawing/2014/main" id="{880912B7-BAFE-4530-B3E2-658A4CC93EA5}"/>
                  </a:ext>
                </a:extLst>
              </p:cNvPr>
              <p:cNvSpPr/>
              <p:nvPr userDrawn="1"/>
            </p:nvSpPr>
            <p:spPr>
              <a:xfrm>
                <a:off x="1522350" y="5810889"/>
                <a:ext cx="228516" cy="228516"/>
              </a:xfrm>
              <a:prstGeom prst="ellipse">
                <a:avLst/>
              </a:prstGeom>
              <a:grpFill/>
              <a:ln w="0">
                <a:noFill/>
              </a:ln>
              <a:scene3d>
                <a:camera prst="perspective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16">
                <a:extLst>
                  <a:ext uri="{FF2B5EF4-FFF2-40B4-BE49-F238E27FC236}">
                    <a16:creationId xmlns:a16="http://schemas.microsoft.com/office/drawing/2014/main" id="{D4E578DE-6FBB-45BA-AA90-B7C5BFB60FD8}"/>
                  </a:ext>
                </a:extLst>
              </p:cNvPr>
              <p:cNvSpPr/>
              <p:nvPr userDrawn="1"/>
            </p:nvSpPr>
            <p:spPr>
              <a:xfrm>
                <a:off x="1599696" y="5872505"/>
                <a:ext cx="104519" cy="105284"/>
              </a:xfrm>
              <a:prstGeom prst="roundRect">
                <a:avLst/>
              </a:prstGeom>
              <a:solidFill>
                <a:schemeClr val="bg1">
                  <a:lumMod val="65000"/>
                </a:schemeClr>
              </a:solidFill>
              <a:ln w="6350">
                <a:noFill/>
              </a:ln>
              <a:scene3d>
                <a:camera prst="orthographicFront"/>
                <a:lightRig rig="threePt" dir="t"/>
              </a:scene3d>
              <a:sp3d>
                <a:bevelT w="139700" prst="cross"/>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5" name="Picture Placeholder 9">
            <a:extLst>
              <a:ext uri="{FF2B5EF4-FFF2-40B4-BE49-F238E27FC236}">
                <a16:creationId xmlns:a16="http://schemas.microsoft.com/office/drawing/2014/main" id="{EB8BC53A-6DA7-4829-9A2F-14557FE1D7E4}"/>
              </a:ext>
            </a:extLst>
          </p:cNvPr>
          <p:cNvSpPr>
            <a:spLocks noGrp="1"/>
          </p:cNvSpPr>
          <p:nvPr userDrawn="1">
            <p:ph type="pic" sz="quarter" idx="11" hasCustomPrompt="1"/>
          </p:nvPr>
        </p:nvSpPr>
        <p:spPr>
          <a:xfrm>
            <a:off x="3586877" y="2115101"/>
            <a:ext cx="1816447" cy="2832308"/>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r>
              <a:rPr lang="en-US" altLang="ko-KR" dirty="0"/>
              <a:t>Your Picture Here</a:t>
            </a:r>
            <a:endParaRPr lang="ko-KR" altLang="en-US" dirty="0"/>
          </a:p>
        </p:txBody>
      </p:sp>
      <p:grpSp>
        <p:nvGrpSpPr>
          <p:cNvPr id="16" name="Group 2">
            <a:extLst>
              <a:ext uri="{FF2B5EF4-FFF2-40B4-BE49-F238E27FC236}">
                <a16:creationId xmlns:a16="http://schemas.microsoft.com/office/drawing/2014/main" id="{4C198FF6-4BAB-454F-B36D-BFC618E02928}"/>
              </a:ext>
            </a:extLst>
          </p:cNvPr>
          <p:cNvGrpSpPr/>
          <p:nvPr userDrawn="1"/>
        </p:nvGrpSpPr>
        <p:grpSpPr>
          <a:xfrm>
            <a:off x="6643974" y="1727960"/>
            <a:ext cx="2134178" cy="3686307"/>
            <a:chOff x="4897447" y="1844824"/>
            <a:chExt cx="1980000" cy="3420000"/>
          </a:xfrm>
        </p:grpSpPr>
        <p:sp>
          <p:nvSpPr>
            <p:cNvPr id="17" name="Rounded Rectangle 30">
              <a:extLst>
                <a:ext uri="{FF2B5EF4-FFF2-40B4-BE49-F238E27FC236}">
                  <a16:creationId xmlns:a16="http://schemas.microsoft.com/office/drawing/2014/main" id="{327C6189-5814-41F6-8E57-B52ED4BAD615}"/>
                </a:ext>
              </a:extLst>
            </p:cNvPr>
            <p:cNvSpPr/>
            <p:nvPr userDrawn="1"/>
          </p:nvSpPr>
          <p:spPr>
            <a:xfrm>
              <a:off x="4897447" y="1844824"/>
              <a:ext cx="1980000" cy="3420000"/>
            </a:xfrm>
            <a:prstGeom prst="roundRect">
              <a:avLst>
                <a:gd name="adj" fmla="val 13580"/>
              </a:avLst>
            </a:prstGeom>
            <a:solidFill>
              <a:schemeClr val="bg1"/>
            </a:solidFill>
            <a:ln w="88900">
              <a:noFill/>
            </a:ln>
            <a:effectLst>
              <a:outerShdw blurRad="63500" dist="520700" dir="13680000" sx="200000" sy="200000" algn="t" rotWithShape="0">
                <a:prstClr val="black">
                  <a:alpha val="0"/>
                </a:prstClr>
              </a:outerShdw>
              <a:reflection stA="0" dist="1270000" dir="5400000" sy="-100000" algn="bl" rotWithShape="0"/>
            </a:effectLst>
            <a:scene3d>
              <a:camera prst="perspectiveFront"/>
              <a:lightRig rig="soft" dir="t"/>
            </a:scene3d>
            <a:sp3d prstMaterial="matte">
              <a:bevelT w="139700" h="139700" prst="divo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31">
              <a:extLst>
                <a:ext uri="{FF2B5EF4-FFF2-40B4-BE49-F238E27FC236}">
                  <a16:creationId xmlns:a16="http://schemas.microsoft.com/office/drawing/2014/main" id="{6BB7F0A7-CC2D-4583-914D-D6C31A57CD04}"/>
                </a:ext>
              </a:extLst>
            </p:cNvPr>
            <p:cNvSpPr/>
            <p:nvPr userDrawn="1"/>
          </p:nvSpPr>
          <p:spPr>
            <a:xfrm>
              <a:off x="5739521" y="2043113"/>
              <a:ext cx="287523" cy="45719"/>
            </a:xfrm>
            <a:prstGeom prst="rect">
              <a:avLst/>
            </a:prstGeom>
            <a:solidFill>
              <a:srgbClr val="B0B0B0"/>
            </a:solidFill>
            <a:ln w="88900">
              <a:noFill/>
            </a:ln>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32">
              <a:extLst>
                <a:ext uri="{FF2B5EF4-FFF2-40B4-BE49-F238E27FC236}">
                  <a16:creationId xmlns:a16="http://schemas.microsoft.com/office/drawing/2014/main" id="{C9FC167E-F954-46E7-90DD-9CFE5810AAD7}"/>
                </a:ext>
              </a:extLst>
            </p:cNvPr>
            <p:cNvGrpSpPr/>
            <p:nvPr userDrawn="1"/>
          </p:nvGrpSpPr>
          <p:grpSpPr>
            <a:xfrm>
              <a:off x="5753678" y="4862119"/>
              <a:ext cx="228516" cy="228516"/>
              <a:chOff x="1522350" y="5810889"/>
              <a:chExt cx="228516" cy="228516"/>
            </a:xfrm>
            <a:solidFill>
              <a:schemeClr val="bg1">
                <a:lumMod val="75000"/>
              </a:schemeClr>
            </a:solidFill>
          </p:grpSpPr>
          <p:sp>
            <p:nvSpPr>
              <p:cNvPr id="20" name="Oval 33">
                <a:extLst>
                  <a:ext uri="{FF2B5EF4-FFF2-40B4-BE49-F238E27FC236}">
                    <a16:creationId xmlns:a16="http://schemas.microsoft.com/office/drawing/2014/main" id="{437FD994-E6E6-4E11-A918-9DE141FE1761}"/>
                  </a:ext>
                </a:extLst>
              </p:cNvPr>
              <p:cNvSpPr/>
              <p:nvPr userDrawn="1"/>
            </p:nvSpPr>
            <p:spPr>
              <a:xfrm>
                <a:off x="1522350" y="5810889"/>
                <a:ext cx="228516" cy="228516"/>
              </a:xfrm>
              <a:prstGeom prst="ellipse">
                <a:avLst/>
              </a:prstGeom>
              <a:grpFill/>
              <a:ln w="0">
                <a:noFill/>
              </a:ln>
              <a:scene3d>
                <a:camera prst="perspective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34">
                <a:extLst>
                  <a:ext uri="{FF2B5EF4-FFF2-40B4-BE49-F238E27FC236}">
                    <a16:creationId xmlns:a16="http://schemas.microsoft.com/office/drawing/2014/main" id="{8CE63A71-4087-4780-9C43-230A8930C48E}"/>
                  </a:ext>
                </a:extLst>
              </p:cNvPr>
              <p:cNvSpPr/>
              <p:nvPr userDrawn="1"/>
            </p:nvSpPr>
            <p:spPr>
              <a:xfrm>
                <a:off x="1599696" y="5872505"/>
                <a:ext cx="104519" cy="105284"/>
              </a:xfrm>
              <a:prstGeom prst="roundRect">
                <a:avLst/>
              </a:prstGeom>
              <a:solidFill>
                <a:schemeClr val="bg1">
                  <a:lumMod val="65000"/>
                </a:schemeClr>
              </a:solidFill>
              <a:ln w="6350">
                <a:noFill/>
              </a:ln>
              <a:scene3d>
                <a:camera prst="orthographicFront"/>
                <a:lightRig rig="threePt" dir="t"/>
              </a:scene3d>
              <a:sp3d>
                <a:bevelT w="139700" prst="cross"/>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3" name="Picture Placeholder 9">
            <a:extLst>
              <a:ext uri="{FF2B5EF4-FFF2-40B4-BE49-F238E27FC236}">
                <a16:creationId xmlns:a16="http://schemas.microsoft.com/office/drawing/2014/main" id="{2F232C40-D3F8-4CDD-AF94-D276AEA2E488}"/>
              </a:ext>
            </a:extLst>
          </p:cNvPr>
          <p:cNvSpPr>
            <a:spLocks noGrp="1"/>
          </p:cNvSpPr>
          <p:nvPr userDrawn="1">
            <p:ph type="pic" sz="quarter" idx="12" hasCustomPrompt="1"/>
          </p:nvPr>
        </p:nvSpPr>
        <p:spPr>
          <a:xfrm>
            <a:off x="6816063" y="2096155"/>
            <a:ext cx="1816447" cy="2832308"/>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r>
              <a:rPr lang="en-US" altLang="ko-KR" dirty="0"/>
              <a:t>Your Picture Here</a:t>
            </a:r>
            <a:endParaRPr lang="ko-KR" altLang="en-US" dirty="0"/>
          </a:p>
        </p:txBody>
      </p:sp>
      <p:sp>
        <p:nvSpPr>
          <p:cNvPr id="24" name="Freeform: Shape 23">
            <a:extLst>
              <a:ext uri="{FF2B5EF4-FFF2-40B4-BE49-F238E27FC236}">
                <a16:creationId xmlns:a16="http://schemas.microsoft.com/office/drawing/2014/main" id="{5B0E5326-A18A-427C-A9B5-AE03EEAFB683}"/>
              </a:ext>
            </a:extLst>
          </p:cNvPr>
          <p:cNvSpPr/>
          <p:nvPr userDrawn="1"/>
        </p:nvSpPr>
        <p:spPr>
          <a:xfrm>
            <a:off x="0" y="5855038"/>
            <a:ext cx="12210216" cy="1002962"/>
          </a:xfrm>
          <a:custGeom>
            <a:avLst/>
            <a:gdLst>
              <a:gd name="connsiteX0" fmla="*/ 8459813 w 12210216"/>
              <a:gd name="connsiteY0" fmla="*/ 0 h 1002962"/>
              <a:gd name="connsiteX1" fmla="*/ 8462516 w 12210216"/>
              <a:gd name="connsiteY1" fmla="*/ 246442 h 1002962"/>
              <a:gd name="connsiteX2" fmla="*/ 8513858 w 12210216"/>
              <a:gd name="connsiteY2" fmla="*/ 326428 h 1002962"/>
              <a:gd name="connsiteX3" fmla="*/ 8535476 w 12210216"/>
              <a:gd name="connsiteY3" fmla="*/ 326428 h 1002962"/>
              <a:gd name="connsiteX4" fmla="*/ 8535476 w 12210216"/>
              <a:gd name="connsiteY4" fmla="*/ 350208 h 1002962"/>
              <a:gd name="connsiteX5" fmla="*/ 8540881 w 12210216"/>
              <a:gd name="connsiteY5" fmla="*/ 356693 h 1002962"/>
              <a:gd name="connsiteX6" fmla="*/ 8540881 w 12210216"/>
              <a:gd name="connsiteY6" fmla="*/ 471267 h 1002962"/>
              <a:gd name="connsiteX7" fmla="*/ 8565201 w 12210216"/>
              <a:gd name="connsiteY7" fmla="*/ 471267 h 1002962"/>
              <a:gd name="connsiteX8" fmla="*/ 8565201 w 12210216"/>
              <a:gd name="connsiteY8" fmla="*/ 611783 h 1002962"/>
              <a:gd name="connsiteX9" fmla="*/ 8581415 w 12210216"/>
              <a:gd name="connsiteY9" fmla="*/ 609621 h 1002962"/>
              <a:gd name="connsiteX10" fmla="*/ 8578712 w 12210216"/>
              <a:gd name="connsiteY10" fmla="*/ 698254 h 1002962"/>
              <a:gd name="connsiteX11" fmla="*/ 8594926 w 12210216"/>
              <a:gd name="connsiteY11" fmla="*/ 700416 h 1002962"/>
              <a:gd name="connsiteX12" fmla="*/ 8597628 w 12210216"/>
              <a:gd name="connsiteY12" fmla="*/ 706901 h 1002962"/>
              <a:gd name="connsiteX13" fmla="*/ 8605735 w 12210216"/>
              <a:gd name="connsiteY13" fmla="*/ 687445 h 1002962"/>
              <a:gd name="connsiteX14" fmla="*/ 8624651 w 12210216"/>
              <a:gd name="connsiteY14" fmla="*/ 687445 h 1002962"/>
              <a:gd name="connsiteX15" fmla="*/ 8624651 w 12210216"/>
              <a:gd name="connsiteY15" fmla="*/ 719872 h 1002962"/>
              <a:gd name="connsiteX16" fmla="*/ 8635460 w 12210216"/>
              <a:gd name="connsiteY16" fmla="*/ 724195 h 1002962"/>
              <a:gd name="connsiteX17" fmla="*/ 8635460 w 12210216"/>
              <a:gd name="connsiteY17" fmla="*/ 735004 h 1002962"/>
              <a:gd name="connsiteX18" fmla="*/ 8694910 w 12210216"/>
              <a:gd name="connsiteY18" fmla="*/ 735004 h 1002962"/>
              <a:gd name="connsiteX19" fmla="*/ 8694910 w 12210216"/>
              <a:gd name="connsiteY19" fmla="*/ 743651 h 1002962"/>
              <a:gd name="connsiteX20" fmla="*/ 8716528 w 12210216"/>
              <a:gd name="connsiteY20" fmla="*/ 743651 h 1002962"/>
              <a:gd name="connsiteX21" fmla="*/ 8716528 w 12210216"/>
              <a:gd name="connsiteY21" fmla="*/ 713387 h 1002962"/>
              <a:gd name="connsiteX22" fmla="*/ 8775977 w 12210216"/>
              <a:gd name="connsiteY22" fmla="*/ 713387 h 1002962"/>
              <a:gd name="connsiteX23" fmla="*/ 8775977 w 12210216"/>
              <a:gd name="connsiteY23" fmla="*/ 702578 h 1002962"/>
              <a:gd name="connsiteX24" fmla="*/ 8786786 w 12210216"/>
              <a:gd name="connsiteY24" fmla="*/ 702578 h 1002962"/>
              <a:gd name="connsiteX25" fmla="*/ 8786786 w 12210216"/>
              <a:gd name="connsiteY25" fmla="*/ 687445 h 1002962"/>
              <a:gd name="connsiteX26" fmla="*/ 8794893 w 12210216"/>
              <a:gd name="connsiteY26" fmla="*/ 687445 h 1002962"/>
              <a:gd name="connsiteX27" fmla="*/ 8794893 w 12210216"/>
              <a:gd name="connsiteY27" fmla="*/ 678798 h 1002962"/>
              <a:gd name="connsiteX28" fmla="*/ 8816511 w 12210216"/>
              <a:gd name="connsiteY28" fmla="*/ 678798 h 1002962"/>
              <a:gd name="connsiteX29" fmla="*/ 8816511 w 12210216"/>
              <a:gd name="connsiteY29" fmla="*/ 687445 h 1002962"/>
              <a:gd name="connsiteX30" fmla="*/ 8846236 w 12210216"/>
              <a:gd name="connsiteY30" fmla="*/ 687445 h 1002962"/>
              <a:gd name="connsiteX31" fmla="*/ 8846236 w 12210216"/>
              <a:gd name="connsiteY31" fmla="*/ 672313 h 1002962"/>
              <a:gd name="connsiteX32" fmla="*/ 8865152 w 12210216"/>
              <a:gd name="connsiteY32" fmla="*/ 672313 h 1002962"/>
              <a:gd name="connsiteX33" fmla="*/ 8865152 w 12210216"/>
              <a:gd name="connsiteY33" fmla="*/ 696092 h 1002962"/>
              <a:gd name="connsiteX34" fmla="*/ 8875960 w 12210216"/>
              <a:gd name="connsiteY34" fmla="*/ 696092 h 1002962"/>
              <a:gd name="connsiteX35" fmla="*/ 8875960 w 12210216"/>
              <a:gd name="connsiteY35" fmla="*/ 687445 h 1002962"/>
              <a:gd name="connsiteX36" fmla="*/ 8894876 w 12210216"/>
              <a:gd name="connsiteY36" fmla="*/ 687445 h 1002962"/>
              <a:gd name="connsiteX37" fmla="*/ 8894876 w 12210216"/>
              <a:gd name="connsiteY37" fmla="*/ 713387 h 1002962"/>
              <a:gd name="connsiteX38" fmla="*/ 8916494 w 12210216"/>
              <a:gd name="connsiteY38" fmla="*/ 713387 h 1002962"/>
              <a:gd name="connsiteX39" fmla="*/ 8916494 w 12210216"/>
              <a:gd name="connsiteY39" fmla="*/ 726357 h 1002962"/>
              <a:gd name="connsiteX40" fmla="*/ 8924601 w 12210216"/>
              <a:gd name="connsiteY40" fmla="*/ 726357 h 1002962"/>
              <a:gd name="connsiteX41" fmla="*/ 8924601 w 12210216"/>
              <a:gd name="connsiteY41" fmla="*/ 719872 h 1002962"/>
              <a:gd name="connsiteX42" fmla="*/ 8965135 w 12210216"/>
              <a:gd name="connsiteY42" fmla="*/ 719872 h 1002962"/>
              <a:gd name="connsiteX43" fmla="*/ 8965135 w 12210216"/>
              <a:gd name="connsiteY43" fmla="*/ 743651 h 1002962"/>
              <a:gd name="connsiteX44" fmla="*/ 8975944 w 12210216"/>
              <a:gd name="connsiteY44" fmla="*/ 743651 h 1002962"/>
              <a:gd name="connsiteX45" fmla="*/ 8975944 w 12210216"/>
              <a:gd name="connsiteY45" fmla="*/ 752299 h 1002962"/>
              <a:gd name="connsiteX46" fmla="*/ 8984051 w 12210216"/>
              <a:gd name="connsiteY46" fmla="*/ 752299 h 1002962"/>
              <a:gd name="connsiteX47" fmla="*/ 8984051 w 12210216"/>
              <a:gd name="connsiteY47" fmla="*/ 735004 h 1002962"/>
              <a:gd name="connsiteX48" fmla="*/ 8994860 w 12210216"/>
              <a:gd name="connsiteY48" fmla="*/ 735004 h 1002962"/>
              <a:gd name="connsiteX49" fmla="*/ 8994860 w 12210216"/>
              <a:gd name="connsiteY49" fmla="*/ 743651 h 1002962"/>
              <a:gd name="connsiteX50" fmla="*/ 8997562 w 12210216"/>
              <a:gd name="connsiteY50" fmla="*/ 743651 h 1002962"/>
              <a:gd name="connsiteX51" fmla="*/ 8997562 w 12210216"/>
              <a:gd name="connsiteY51" fmla="*/ 741490 h 1002962"/>
              <a:gd name="connsiteX52" fmla="*/ 9002966 w 12210216"/>
              <a:gd name="connsiteY52" fmla="*/ 741490 h 1002962"/>
              <a:gd name="connsiteX53" fmla="*/ 9002966 w 12210216"/>
              <a:gd name="connsiteY53" fmla="*/ 735004 h 1002962"/>
              <a:gd name="connsiteX54" fmla="*/ 9054310 w 12210216"/>
              <a:gd name="connsiteY54" fmla="*/ 735004 h 1002962"/>
              <a:gd name="connsiteX55" fmla="*/ 9054310 w 12210216"/>
              <a:gd name="connsiteY55" fmla="*/ 758784 h 1002962"/>
              <a:gd name="connsiteX56" fmla="*/ 9075928 w 12210216"/>
              <a:gd name="connsiteY56" fmla="*/ 758784 h 1002962"/>
              <a:gd name="connsiteX57" fmla="*/ 9075928 w 12210216"/>
              <a:gd name="connsiteY57" fmla="*/ 767431 h 1002962"/>
              <a:gd name="connsiteX58" fmla="*/ 9094843 w 12210216"/>
              <a:gd name="connsiteY58" fmla="*/ 767431 h 1002962"/>
              <a:gd name="connsiteX59" fmla="*/ 9094843 w 12210216"/>
              <a:gd name="connsiteY59" fmla="*/ 743651 h 1002962"/>
              <a:gd name="connsiteX60" fmla="*/ 9105652 w 12210216"/>
              <a:gd name="connsiteY60" fmla="*/ 743651 h 1002962"/>
              <a:gd name="connsiteX61" fmla="*/ 9105652 w 12210216"/>
              <a:gd name="connsiteY61" fmla="*/ 711225 h 1002962"/>
              <a:gd name="connsiteX62" fmla="*/ 9116461 w 12210216"/>
              <a:gd name="connsiteY62" fmla="*/ 711225 h 1002962"/>
              <a:gd name="connsiteX63" fmla="*/ 9116461 w 12210216"/>
              <a:gd name="connsiteY63" fmla="*/ 696092 h 1002962"/>
              <a:gd name="connsiteX64" fmla="*/ 9113759 w 12210216"/>
              <a:gd name="connsiteY64" fmla="*/ 696092 h 1002962"/>
              <a:gd name="connsiteX65" fmla="*/ 9121866 w 12210216"/>
              <a:gd name="connsiteY65" fmla="*/ 683122 h 1002962"/>
              <a:gd name="connsiteX66" fmla="*/ 9132675 w 12210216"/>
              <a:gd name="connsiteY66" fmla="*/ 711225 h 1002962"/>
              <a:gd name="connsiteX67" fmla="*/ 9140782 w 12210216"/>
              <a:gd name="connsiteY67" fmla="*/ 711225 h 1002962"/>
              <a:gd name="connsiteX68" fmla="*/ 9140782 w 12210216"/>
              <a:gd name="connsiteY68" fmla="*/ 605298 h 1002962"/>
              <a:gd name="connsiteX69" fmla="*/ 9156995 w 12210216"/>
              <a:gd name="connsiteY69" fmla="*/ 605298 h 1002962"/>
              <a:gd name="connsiteX70" fmla="*/ 9156995 w 12210216"/>
              <a:gd name="connsiteY70" fmla="*/ 557739 h 1002962"/>
              <a:gd name="connsiteX71" fmla="*/ 9192124 w 12210216"/>
              <a:gd name="connsiteY71" fmla="*/ 557739 h 1002962"/>
              <a:gd name="connsiteX72" fmla="*/ 9192124 w 12210216"/>
              <a:gd name="connsiteY72" fmla="*/ 536121 h 1002962"/>
              <a:gd name="connsiteX73" fmla="*/ 9238063 w 12210216"/>
              <a:gd name="connsiteY73" fmla="*/ 536121 h 1002962"/>
              <a:gd name="connsiteX74" fmla="*/ 9238063 w 12210216"/>
              <a:gd name="connsiteY74" fmla="*/ 555577 h 1002962"/>
              <a:gd name="connsiteX75" fmla="*/ 9262383 w 12210216"/>
              <a:gd name="connsiteY75" fmla="*/ 555577 h 1002962"/>
              <a:gd name="connsiteX76" fmla="*/ 9262383 w 12210216"/>
              <a:gd name="connsiteY76" fmla="*/ 603136 h 1002962"/>
              <a:gd name="connsiteX77" fmla="*/ 9273192 w 12210216"/>
              <a:gd name="connsiteY77" fmla="*/ 603136 h 1002962"/>
              <a:gd name="connsiteX78" fmla="*/ 9273192 w 12210216"/>
              <a:gd name="connsiteY78" fmla="*/ 607459 h 1002962"/>
              <a:gd name="connsiteX79" fmla="*/ 9292108 w 12210216"/>
              <a:gd name="connsiteY79" fmla="*/ 607459 h 1002962"/>
              <a:gd name="connsiteX80" fmla="*/ 9292108 w 12210216"/>
              <a:gd name="connsiteY80" fmla="*/ 646371 h 1002962"/>
              <a:gd name="connsiteX81" fmla="*/ 9302917 w 12210216"/>
              <a:gd name="connsiteY81" fmla="*/ 646371 h 1002962"/>
              <a:gd name="connsiteX82" fmla="*/ 9302917 w 12210216"/>
              <a:gd name="connsiteY82" fmla="*/ 659342 h 1002962"/>
              <a:gd name="connsiteX83" fmla="*/ 9324535 w 12210216"/>
              <a:gd name="connsiteY83" fmla="*/ 659342 h 1002962"/>
              <a:gd name="connsiteX84" fmla="*/ 9324535 w 12210216"/>
              <a:gd name="connsiteY84" fmla="*/ 663666 h 1002962"/>
              <a:gd name="connsiteX85" fmla="*/ 9332642 w 12210216"/>
              <a:gd name="connsiteY85" fmla="*/ 665827 h 1002962"/>
              <a:gd name="connsiteX86" fmla="*/ 9332642 w 12210216"/>
              <a:gd name="connsiteY86" fmla="*/ 687445 h 1002962"/>
              <a:gd name="connsiteX87" fmla="*/ 9356962 w 12210216"/>
              <a:gd name="connsiteY87" fmla="*/ 687445 h 1002962"/>
              <a:gd name="connsiteX88" fmla="*/ 9356962 w 12210216"/>
              <a:gd name="connsiteY88" fmla="*/ 696092 h 1002962"/>
              <a:gd name="connsiteX89" fmla="*/ 9370473 w 12210216"/>
              <a:gd name="connsiteY89" fmla="*/ 696092 h 1002962"/>
              <a:gd name="connsiteX90" fmla="*/ 9370473 w 12210216"/>
              <a:gd name="connsiteY90" fmla="*/ 713387 h 1002962"/>
              <a:gd name="connsiteX91" fmla="*/ 9375878 w 12210216"/>
              <a:gd name="connsiteY91" fmla="*/ 713387 h 1002962"/>
              <a:gd name="connsiteX92" fmla="*/ 9375878 w 12210216"/>
              <a:gd name="connsiteY92" fmla="*/ 698254 h 1002962"/>
              <a:gd name="connsiteX93" fmla="*/ 9386687 w 12210216"/>
              <a:gd name="connsiteY93" fmla="*/ 698254 h 1002962"/>
              <a:gd name="connsiteX94" fmla="*/ 9386687 w 12210216"/>
              <a:gd name="connsiteY94" fmla="*/ 711225 h 1002962"/>
              <a:gd name="connsiteX95" fmla="*/ 9394794 w 12210216"/>
              <a:gd name="connsiteY95" fmla="*/ 711225 h 1002962"/>
              <a:gd name="connsiteX96" fmla="*/ 9394794 w 12210216"/>
              <a:gd name="connsiteY96" fmla="*/ 706901 h 1002962"/>
              <a:gd name="connsiteX97" fmla="*/ 9459648 w 12210216"/>
              <a:gd name="connsiteY97" fmla="*/ 706901 h 1002962"/>
              <a:gd name="connsiteX98" fmla="*/ 9459648 w 12210216"/>
              <a:gd name="connsiteY98" fmla="*/ 717710 h 1002962"/>
              <a:gd name="connsiteX99" fmla="*/ 9467754 w 12210216"/>
              <a:gd name="connsiteY99" fmla="*/ 717710 h 1002962"/>
              <a:gd name="connsiteX100" fmla="*/ 9467754 w 12210216"/>
              <a:gd name="connsiteY100" fmla="*/ 735004 h 1002962"/>
              <a:gd name="connsiteX101" fmla="*/ 9489372 w 12210216"/>
              <a:gd name="connsiteY101" fmla="*/ 724195 h 1002962"/>
              <a:gd name="connsiteX102" fmla="*/ 9497479 w 12210216"/>
              <a:gd name="connsiteY102" fmla="*/ 683122 h 1002962"/>
              <a:gd name="connsiteX103" fmla="*/ 9505586 w 12210216"/>
              <a:gd name="connsiteY103" fmla="*/ 680960 h 1002962"/>
              <a:gd name="connsiteX104" fmla="*/ 9508288 w 12210216"/>
              <a:gd name="connsiteY104" fmla="*/ 611783 h 1002962"/>
              <a:gd name="connsiteX105" fmla="*/ 9510990 w 12210216"/>
              <a:gd name="connsiteY105" fmla="*/ 680960 h 1002962"/>
              <a:gd name="connsiteX106" fmla="*/ 9519097 w 12210216"/>
              <a:gd name="connsiteY106" fmla="*/ 683122 h 1002962"/>
              <a:gd name="connsiteX107" fmla="*/ 9519097 w 12210216"/>
              <a:gd name="connsiteY107" fmla="*/ 596651 h 1002962"/>
              <a:gd name="connsiteX108" fmla="*/ 9524502 w 12210216"/>
              <a:gd name="connsiteY108" fmla="*/ 596651 h 1002962"/>
              <a:gd name="connsiteX109" fmla="*/ 9524502 w 12210216"/>
              <a:gd name="connsiteY109" fmla="*/ 564224 h 1002962"/>
              <a:gd name="connsiteX110" fmla="*/ 9575845 w 12210216"/>
              <a:gd name="connsiteY110" fmla="*/ 564224 h 1002962"/>
              <a:gd name="connsiteX111" fmla="*/ 9575845 w 12210216"/>
              <a:gd name="connsiteY111" fmla="*/ 596651 h 1002962"/>
              <a:gd name="connsiteX112" fmla="*/ 9583952 w 12210216"/>
              <a:gd name="connsiteY112" fmla="*/ 596651 h 1002962"/>
              <a:gd name="connsiteX113" fmla="*/ 9583952 w 12210216"/>
              <a:gd name="connsiteY113" fmla="*/ 514503 h 1002962"/>
              <a:gd name="connsiteX114" fmla="*/ 9602867 w 12210216"/>
              <a:gd name="connsiteY114" fmla="*/ 514503 h 1002962"/>
              <a:gd name="connsiteX115" fmla="*/ 9602867 w 12210216"/>
              <a:gd name="connsiteY115" fmla="*/ 499370 h 1002962"/>
              <a:gd name="connsiteX116" fmla="*/ 9632592 w 12210216"/>
              <a:gd name="connsiteY116" fmla="*/ 499370 h 1002962"/>
              <a:gd name="connsiteX117" fmla="*/ 9632592 w 12210216"/>
              <a:gd name="connsiteY117" fmla="*/ 490723 h 1002962"/>
              <a:gd name="connsiteX118" fmla="*/ 9651508 w 12210216"/>
              <a:gd name="connsiteY118" fmla="*/ 490723 h 1002962"/>
              <a:gd name="connsiteX119" fmla="*/ 9651508 w 12210216"/>
              <a:gd name="connsiteY119" fmla="*/ 499370 h 1002962"/>
              <a:gd name="connsiteX120" fmla="*/ 9659614 w 12210216"/>
              <a:gd name="connsiteY120" fmla="*/ 499370 h 1002962"/>
              <a:gd name="connsiteX121" fmla="*/ 9659614 w 12210216"/>
              <a:gd name="connsiteY121" fmla="*/ 495047 h 1002962"/>
              <a:gd name="connsiteX122" fmla="*/ 9673126 w 12210216"/>
              <a:gd name="connsiteY122" fmla="*/ 495047 h 1002962"/>
              <a:gd name="connsiteX123" fmla="*/ 9673126 w 12210216"/>
              <a:gd name="connsiteY123" fmla="*/ 499370 h 1002962"/>
              <a:gd name="connsiteX124" fmla="*/ 9678530 w 12210216"/>
              <a:gd name="connsiteY124" fmla="*/ 499370 h 1002962"/>
              <a:gd name="connsiteX125" fmla="*/ 9678530 w 12210216"/>
              <a:gd name="connsiteY125" fmla="*/ 490723 h 1002962"/>
              <a:gd name="connsiteX126" fmla="*/ 9702851 w 12210216"/>
              <a:gd name="connsiteY126" fmla="*/ 490723 h 1002962"/>
              <a:gd name="connsiteX127" fmla="*/ 9702851 w 12210216"/>
              <a:gd name="connsiteY127" fmla="*/ 499370 h 1002962"/>
              <a:gd name="connsiteX128" fmla="*/ 9743384 w 12210216"/>
              <a:gd name="connsiteY128" fmla="*/ 499370 h 1002962"/>
              <a:gd name="connsiteX129" fmla="*/ 9743384 w 12210216"/>
              <a:gd name="connsiteY129" fmla="*/ 512341 h 1002962"/>
              <a:gd name="connsiteX130" fmla="*/ 9778514 w 12210216"/>
              <a:gd name="connsiteY130" fmla="*/ 512341 h 1002962"/>
              <a:gd name="connsiteX131" fmla="*/ 9778514 w 12210216"/>
              <a:gd name="connsiteY131" fmla="*/ 542606 h 1002962"/>
              <a:gd name="connsiteX132" fmla="*/ 9786620 w 12210216"/>
              <a:gd name="connsiteY132" fmla="*/ 542606 h 1002962"/>
              <a:gd name="connsiteX133" fmla="*/ 9786620 w 12210216"/>
              <a:gd name="connsiteY133" fmla="*/ 551253 h 1002962"/>
              <a:gd name="connsiteX134" fmla="*/ 9792025 w 12210216"/>
              <a:gd name="connsiteY134" fmla="*/ 551253 h 1002962"/>
              <a:gd name="connsiteX135" fmla="*/ 9792025 w 12210216"/>
              <a:gd name="connsiteY135" fmla="*/ 581518 h 1002962"/>
              <a:gd name="connsiteX136" fmla="*/ 9800132 w 12210216"/>
              <a:gd name="connsiteY136" fmla="*/ 581518 h 1002962"/>
              <a:gd name="connsiteX137" fmla="*/ 9800132 w 12210216"/>
              <a:gd name="connsiteY137" fmla="*/ 588003 h 1002962"/>
              <a:gd name="connsiteX138" fmla="*/ 9810941 w 12210216"/>
              <a:gd name="connsiteY138" fmla="*/ 588003 h 1002962"/>
              <a:gd name="connsiteX139" fmla="*/ 9810941 w 12210216"/>
              <a:gd name="connsiteY139" fmla="*/ 618268 h 1002962"/>
              <a:gd name="connsiteX140" fmla="*/ 9832559 w 12210216"/>
              <a:gd name="connsiteY140" fmla="*/ 618268 h 1002962"/>
              <a:gd name="connsiteX141" fmla="*/ 9832559 w 12210216"/>
              <a:gd name="connsiteY141" fmla="*/ 642048 h 1002962"/>
              <a:gd name="connsiteX142" fmla="*/ 9835261 w 12210216"/>
              <a:gd name="connsiteY142" fmla="*/ 642048 h 1002962"/>
              <a:gd name="connsiteX143" fmla="*/ 9835261 w 12210216"/>
              <a:gd name="connsiteY143" fmla="*/ 655019 h 1002962"/>
              <a:gd name="connsiteX144" fmla="*/ 9843368 w 12210216"/>
              <a:gd name="connsiteY144" fmla="*/ 655019 h 1002962"/>
              <a:gd name="connsiteX145" fmla="*/ 9843368 w 12210216"/>
              <a:gd name="connsiteY145" fmla="*/ 678798 h 1002962"/>
              <a:gd name="connsiteX146" fmla="*/ 9856879 w 12210216"/>
              <a:gd name="connsiteY146" fmla="*/ 678798 h 1002962"/>
              <a:gd name="connsiteX147" fmla="*/ 9856879 w 12210216"/>
              <a:gd name="connsiteY147" fmla="*/ 680960 h 1002962"/>
              <a:gd name="connsiteX148" fmla="*/ 9859582 w 12210216"/>
              <a:gd name="connsiteY148" fmla="*/ 680960 h 1002962"/>
              <a:gd name="connsiteX149" fmla="*/ 9859582 w 12210216"/>
              <a:gd name="connsiteY149" fmla="*/ 696092 h 1002962"/>
              <a:gd name="connsiteX150" fmla="*/ 9875795 w 12210216"/>
              <a:gd name="connsiteY150" fmla="*/ 680960 h 1002962"/>
              <a:gd name="connsiteX151" fmla="*/ 9913627 w 12210216"/>
              <a:gd name="connsiteY151" fmla="*/ 680960 h 1002962"/>
              <a:gd name="connsiteX152" fmla="*/ 9913627 w 12210216"/>
              <a:gd name="connsiteY152" fmla="*/ 767431 h 1002962"/>
              <a:gd name="connsiteX153" fmla="*/ 9921734 w 12210216"/>
              <a:gd name="connsiteY153" fmla="*/ 767431 h 1002962"/>
              <a:gd name="connsiteX154" fmla="*/ 9929840 w 12210216"/>
              <a:gd name="connsiteY154" fmla="*/ 756622 h 1002962"/>
              <a:gd name="connsiteX155" fmla="*/ 9929840 w 12210216"/>
              <a:gd name="connsiteY155" fmla="*/ 771755 h 1002962"/>
              <a:gd name="connsiteX156" fmla="*/ 9935245 w 12210216"/>
              <a:gd name="connsiteY156" fmla="*/ 771755 h 1002962"/>
              <a:gd name="connsiteX157" fmla="*/ 9935245 w 12210216"/>
              <a:gd name="connsiteY157" fmla="*/ 726357 h 1002962"/>
              <a:gd name="connsiteX158" fmla="*/ 9943352 w 12210216"/>
              <a:gd name="connsiteY158" fmla="*/ 726357 h 1002962"/>
              <a:gd name="connsiteX159" fmla="*/ 9943352 w 12210216"/>
              <a:gd name="connsiteY159" fmla="*/ 661504 h 1002962"/>
              <a:gd name="connsiteX160" fmla="*/ 9954160 w 12210216"/>
              <a:gd name="connsiteY160" fmla="*/ 661504 h 1002962"/>
              <a:gd name="connsiteX161" fmla="*/ 9970374 w 12210216"/>
              <a:gd name="connsiteY161" fmla="*/ 618268 h 1002962"/>
              <a:gd name="connsiteX162" fmla="*/ 9983885 w 12210216"/>
              <a:gd name="connsiteY162" fmla="*/ 618268 h 1002962"/>
              <a:gd name="connsiteX163" fmla="*/ 9997396 w 12210216"/>
              <a:gd name="connsiteY163" fmla="*/ 661504 h 1002962"/>
              <a:gd name="connsiteX164" fmla="*/ 10008206 w 12210216"/>
              <a:gd name="connsiteY164" fmla="*/ 661504 h 1002962"/>
              <a:gd name="connsiteX165" fmla="*/ 10008206 w 12210216"/>
              <a:gd name="connsiteY165" fmla="*/ 700416 h 1002962"/>
              <a:gd name="connsiteX166" fmla="*/ 10027121 w 12210216"/>
              <a:gd name="connsiteY166" fmla="*/ 700416 h 1002962"/>
              <a:gd name="connsiteX167" fmla="*/ 10027121 w 12210216"/>
              <a:gd name="connsiteY167" fmla="*/ 717710 h 1002962"/>
              <a:gd name="connsiteX168" fmla="*/ 10032526 w 12210216"/>
              <a:gd name="connsiteY168" fmla="*/ 717710 h 1002962"/>
              <a:gd name="connsiteX169" fmla="*/ 10032526 w 12210216"/>
              <a:gd name="connsiteY169" fmla="*/ 700416 h 1002962"/>
              <a:gd name="connsiteX170" fmla="*/ 10048740 w 12210216"/>
              <a:gd name="connsiteY170" fmla="*/ 700416 h 1002962"/>
              <a:gd name="connsiteX171" fmla="*/ 10048740 w 12210216"/>
              <a:gd name="connsiteY171" fmla="*/ 713387 h 1002962"/>
              <a:gd name="connsiteX172" fmla="*/ 10089273 w 12210216"/>
              <a:gd name="connsiteY172" fmla="*/ 713387 h 1002962"/>
              <a:gd name="connsiteX173" fmla="*/ 10089273 w 12210216"/>
              <a:gd name="connsiteY173" fmla="*/ 676636 h 1002962"/>
              <a:gd name="connsiteX174" fmla="*/ 10102784 w 12210216"/>
              <a:gd name="connsiteY174" fmla="*/ 676636 h 1002962"/>
              <a:gd name="connsiteX175" fmla="*/ 10102784 w 12210216"/>
              <a:gd name="connsiteY175" fmla="*/ 698254 h 1002962"/>
              <a:gd name="connsiteX176" fmla="*/ 10105487 w 12210216"/>
              <a:gd name="connsiteY176" fmla="*/ 698254 h 1002962"/>
              <a:gd name="connsiteX177" fmla="*/ 10105487 w 12210216"/>
              <a:gd name="connsiteY177" fmla="*/ 665827 h 1002962"/>
              <a:gd name="connsiteX178" fmla="*/ 10135212 w 12210216"/>
              <a:gd name="connsiteY178" fmla="*/ 665827 h 1002962"/>
              <a:gd name="connsiteX179" fmla="*/ 10135212 w 12210216"/>
              <a:gd name="connsiteY179" fmla="*/ 652857 h 1002962"/>
              <a:gd name="connsiteX180" fmla="*/ 10143318 w 12210216"/>
              <a:gd name="connsiteY180" fmla="*/ 652857 h 1002962"/>
              <a:gd name="connsiteX181" fmla="*/ 10143318 w 12210216"/>
              <a:gd name="connsiteY181" fmla="*/ 637724 h 1002962"/>
              <a:gd name="connsiteX182" fmla="*/ 10148723 w 12210216"/>
              <a:gd name="connsiteY182" fmla="*/ 637724 h 1002962"/>
              <a:gd name="connsiteX183" fmla="*/ 10148723 w 12210216"/>
              <a:gd name="connsiteY183" fmla="*/ 644210 h 1002962"/>
              <a:gd name="connsiteX184" fmla="*/ 10173043 w 12210216"/>
              <a:gd name="connsiteY184" fmla="*/ 644210 h 1002962"/>
              <a:gd name="connsiteX185" fmla="*/ 10173043 w 12210216"/>
              <a:gd name="connsiteY185" fmla="*/ 637724 h 1002962"/>
              <a:gd name="connsiteX186" fmla="*/ 10181150 w 12210216"/>
              <a:gd name="connsiteY186" fmla="*/ 637724 h 1002962"/>
              <a:gd name="connsiteX187" fmla="*/ 10181150 w 12210216"/>
              <a:gd name="connsiteY187" fmla="*/ 648533 h 1002962"/>
              <a:gd name="connsiteX188" fmla="*/ 10232493 w 12210216"/>
              <a:gd name="connsiteY188" fmla="*/ 648533 h 1002962"/>
              <a:gd name="connsiteX189" fmla="*/ 10232493 w 12210216"/>
              <a:gd name="connsiteY189" fmla="*/ 786887 h 1002962"/>
              <a:gd name="connsiteX190" fmla="*/ 10248706 w 12210216"/>
              <a:gd name="connsiteY190" fmla="*/ 786887 h 1002962"/>
              <a:gd name="connsiteX191" fmla="*/ 10248706 w 12210216"/>
              <a:gd name="connsiteY191" fmla="*/ 773916 h 1002962"/>
              <a:gd name="connsiteX192" fmla="*/ 10254111 w 12210216"/>
              <a:gd name="connsiteY192" fmla="*/ 773916 h 1002962"/>
              <a:gd name="connsiteX193" fmla="*/ 10254111 w 12210216"/>
              <a:gd name="connsiteY193" fmla="*/ 786887 h 1002962"/>
              <a:gd name="connsiteX194" fmla="*/ 10294645 w 12210216"/>
              <a:gd name="connsiteY194" fmla="*/ 786887 h 1002962"/>
              <a:gd name="connsiteX195" fmla="*/ 10294645 w 12210216"/>
              <a:gd name="connsiteY195" fmla="*/ 756622 h 1002962"/>
              <a:gd name="connsiteX196" fmla="*/ 10310858 w 12210216"/>
              <a:gd name="connsiteY196" fmla="*/ 756622 h 1002962"/>
              <a:gd name="connsiteX197" fmla="*/ 10313560 w 12210216"/>
              <a:gd name="connsiteY197" fmla="*/ 754460 h 1002962"/>
              <a:gd name="connsiteX198" fmla="*/ 10327072 w 12210216"/>
              <a:gd name="connsiteY198" fmla="*/ 754460 h 1002962"/>
              <a:gd name="connsiteX199" fmla="*/ 10332476 w 12210216"/>
              <a:gd name="connsiteY199" fmla="*/ 756622 h 1002962"/>
              <a:gd name="connsiteX200" fmla="*/ 10345988 w 12210216"/>
              <a:gd name="connsiteY200" fmla="*/ 756622 h 1002962"/>
              <a:gd name="connsiteX201" fmla="*/ 10345988 w 12210216"/>
              <a:gd name="connsiteY201" fmla="*/ 786887 h 1002962"/>
              <a:gd name="connsiteX202" fmla="*/ 10356796 w 12210216"/>
              <a:gd name="connsiteY202" fmla="*/ 786887 h 1002962"/>
              <a:gd name="connsiteX203" fmla="*/ 10356796 w 12210216"/>
              <a:gd name="connsiteY203" fmla="*/ 804181 h 1002962"/>
              <a:gd name="connsiteX204" fmla="*/ 10386521 w 12210216"/>
              <a:gd name="connsiteY204" fmla="*/ 806343 h 1002962"/>
              <a:gd name="connsiteX205" fmla="*/ 10386521 w 12210216"/>
              <a:gd name="connsiteY205" fmla="*/ 789049 h 1002962"/>
              <a:gd name="connsiteX206" fmla="*/ 10489207 w 12210216"/>
              <a:gd name="connsiteY206" fmla="*/ 789049 h 1002962"/>
              <a:gd name="connsiteX207" fmla="*/ 10489207 w 12210216"/>
              <a:gd name="connsiteY207" fmla="*/ 806343 h 1002962"/>
              <a:gd name="connsiteX208" fmla="*/ 10502718 w 12210216"/>
              <a:gd name="connsiteY208" fmla="*/ 806343 h 1002962"/>
              <a:gd name="connsiteX209" fmla="*/ 10502718 w 12210216"/>
              <a:gd name="connsiteY209" fmla="*/ 810667 h 1002962"/>
              <a:gd name="connsiteX210" fmla="*/ 10494612 w 12210216"/>
              <a:gd name="connsiteY210" fmla="*/ 810667 h 1002962"/>
              <a:gd name="connsiteX211" fmla="*/ 10494612 w 12210216"/>
              <a:gd name="connsiteY211" fmla="*/ 814322 h 1002962"/>
              <a:gd name="connsiteX212" fmla="*/ 10564926 w 12210216"/>
              <a:gd name="connsiteY212" fmla="*/ 814322 h 1002962"/>
              <a:gd name="connsiteX213" fmla="*/ 10567572 w 12210216"/>
              <a:gd name="connsiteY213" fmla="*/ 782563 h 1002962"/>
              <a:gd name="connsiteX214" fmla="*/ 10575679 w 12210216"/>
              <a:gd name="connsiteY214" fmla="*/ 782563 h 1002962"/>
              <a:gd name="connsiteX215" fmla="*/ 10578015 w 12210216"/>
              <a:gd name="connsiteY215" fmla="*/ 814322 h 1002962"/>
              <a:gd name="connsiteX216" fmla="*/ 10589557 w 12210216"/>
              <a:gd name="connsiteY216" fmla="*/ 814322 h 1002962"/>
              <a:gd name="connsiteX217" fmla="*/ 10591893 w 12210216"/>
              <a:gd name="connsiteY217" fmla="*/ 782563 h 1002962"/>
              <a:gd name="connsiteX218" fmla="*/ 10600000 w 12210216"/>
              <a:gd name="connsiteY218" fmla="*/ 782563 h 1002962"/>
              <a:gd name="connsiteX219" fmla="*/ 10602335 w 12210216"/>
              <a:gd name="connsiteY219" fmla="*/ 814322 h 1002962"/>
              <a:gd name="connsiteX220" fmla="*/ 10672960 w 12210216"/>
              <a:gd name="connsiteY220" fmla="*/ 814322 h 1002962"/>
              <a:gd name="connsiteX221" fmla="*/ 10672960 w 12210216"/>
              <a:gd name="connsiteY221" fmla="*/ 808505 h 1002962"/>
              <a:gd name="connsiteX222" fmla="*/ 10689174 w 12210216"/>
              <a:gd name="connsiteY222" fmla="*/ 808505 h 1002962"/>
              <a:gd name="connsiteX223" fmla="*/ 10689174 w 12210216"/>
              <a:gd name="connsiteY223" fmla="*/ 814322 h 1002962"/>
              <a:gd name="connsiteX224" fmla="*/ 10713494 w 12210216"/>
              <a:gd name="connsiteY224" fmla="*/ 814322 h 1002962"/>
              <a:gd name="connsiteX225" fmla="*/ 10713494 w 12210216"/>
              <a:gd name="connsiteY225" fmla="*/ 810667 h 1002962"/>
              <a:gd name="connsiteX226" fmla="*/ 10721601 w 12210216"/>
              <a:gd name="connsiteY226" fmla="*/ 810667 h 1002962"/>
              <a:gd name="connsiteX227" fmla="*/ 10721601 w 12210216"/>
              <a:gd name="connsiteY227" fmla="*/ 814322 h 1002962"/>
              <a:gd name="connsiteX228" fmla="*/ 10729708 w 12210216"/>
              <a:gd name="connsiteY228" fmla="*/ 814322 h 1002962"/>
              <a:gd name="connsiteX229" fmla="*/ 10729708 w 12210216"/>
              <a:gd name="connsiteY229" fmla="*/ 806343 h 1002962"/>
              <a:gd name="connsiteX230" fmla="*/ 10740517 w 12210216"/>
              <a:gd name="connsiteY230" fmla="*/ 806343 h 1002962"/>
              <a:gd name="connsiteX231" fmla="*/ 10740517 w 12210216"/>
              <a:gd name="connsiteY231" fmla="*/ 799858 h 1002962"/>
              <a:gd name="connsiteX232" fmla="*/ 10751326 w 12210216"/>
              <a:gd name="connsiteY232" fmla="*/ 799858 h 1002962"/>
              <a:gd name="connsiteX233" fmla="*/ 10751326 w 12210216"/>
              <a:gd name="connsiteY233" fmla="*/ 806343 h 1002962"/>
              <a:gd name="connsiteX234" fmla="*/ 10897248 w 12210216"/>
              <a:gd name="connsiteY234" fmla="*/ 806343 h 1002962"/>
              <a:gd name="connsiteX235" fmla="*/ 10897248 w 12210216"/>
              <a:gd name="connsiteY235" fmla="*/ 810667 h 1002962"/>
              <a:gd name="connsiteX236" fmla="*/ 10913461 w 12210216"/>
              <a:gd name="connsiteY236" fmla="*/ 810667 h 1002962"/>
              <a:gd name="connsiteX237" fmla="*/ 10913461 w 12210216"/>
              <a:gd name="connsiteY237" fmla="*/ 806343 h 1002962"/>
              <a:gd name="connsiteX238" fmla="*/ 10935079 w 12210216"/>
              <a:gd name="connsiteY238" fmla="*/ 806343 h 1002962"/>
              <a:gd name="connsiteX239" fmla="*/ 10935079 w 12210216"/>
              <a:gd name="connsiteY239" fmla="*/ 812828 h 1002962"/>
              <a:gd name="connsiteX240" fmla="*/ 10953995 w 12210216"/>
              <a:gd name="connsiteY240" fmla="*/ 812828 h 1002962"/>
              <a:gd name="connsiteX241" fmla="*/ 10953995 w 12210216"/>
              <a:gd name="connsiteY241" fmla="*/ 814322 h 1002962"/>
              <a:gd name="connsiteX242" fmla="*/ 10997231 w 12210216"/>
              <a:gd name="connsiteY242" fmla="*/ 814322 h 1002962"/>
              <a:gd name="connsiteX243" fmla="*/ 10997231 w 12210216"/>
              <a:gd name="connsiteY243" fmla="*/ 797696 h 1002962"/>
              <a:gd name="connsiteX244" fmla="*/ 11005338 w 12210216"/>
              <a:gd name="connsiteY244" fmla="*/ 797696 h 1002962"/>
              <a:gd name="connsiteX245" fmla="*/ 11005338 w 12210216"/>
              <a:gd name="connsiteY245" fmla="*/ 814322 h 1002962"/>
              <a:gd name="connsiteX246" fmla="*/ 11013445 w 12210216"/>
              <a:gd name="connsiteY246" fmla="*/ 814322 h 1002962"/>
              <a:gd name="connsiteX247" fmla="*/ 11013445 w 12210216"/>
              <a:gd name="connsiteY247" fmla="*/ 810667 h 1002962"/>
              <a:gd name="connsiteX248" fmla="*/ 11064788 w 12210216"/>
              <a:gd name="connsiteY248" fmla="*/ 810667 h 1002962"/>
              <a:gd name="connsiteX249" fmla="*/ 11064788 w 12210216"/>
              <a:gd name="connsiteY249" fmla="*/ 814322 h 1002962"/>
              <a:gd name="connsiteX250" fmla="*/ 11079413 w 12210216"/>
              <a:gd name="connsiteY250" fmla="*/ 814322 h 1002962"/>
              <a:gd name="connsiteX251" fmla="*/ 11099917 w 12210216"/>
              <a:gd name="connsiteY251" fmla="*/ 404252 h 1002962"/>
              <a:gd name="connsiteX252" fmla="*/ 11083703 w 12210216"/>
              <a:gd name="connsiteY252" fmla="*/ 382634 h 1002962"/>
              <a:gd name="connsiteX253" fmla="*/ 11075596 w 12210216"/>
              <a:gd name="connsiteY253" fmla="*/ 378311 h 1002962"/>
              <a:gd name="connsiteX254" fmla="*/ 11086406 w 12210216"/>
              <a:gd name="connsiteY254" fmla="*/ 354531 h 1002962"/>
              <a:gd name="connsiteX255" fmla="*/ 11086406 w 12210216"/>
              <a:gd name="connsiteY255" fmla="*/ 337237 h 1002962"/>
              <a:gd name="connsiteX256" fmla="*/ 11105321 w 12210216"/>
              <a:gd name="connsiteY256" fmla="*/ 337237 h 1002962"/>
              <a:gd name="connsiteX257" fmla="*/ 11105321 w 12210216"/>
              <a:gd name="connsiteY257" fmla="*/ 315619 h 1002962"/>
              <a:gd name="connsiteX258" fmla="*/ 11108024 w 12210216"/>
              <a:gd name="connsiteY258" fmla="*/ 311296 h 1002962"/>
              <a:gd name="connsiteX259" fmla="*/ 11108024 w 12210216"/>
              <a:gd name="connsiteY259" fmla="*/ 233472 h 1002962"/>
              <a:gd name="connsiteX260" fmla="*/ 11105321 w 12210216"/>
              <a:gd name="connsiteY260" fmla="*/ 226986 h 1002962"/>
              <a:gd name="connsiteX261" fmla="*/ 11113428 w 12210216"/>
              <a:gd name="connsiteY261" fmla="*/ 220501 h 1002962"/>
              <a:gd name="connsiteX262" fmla="*/ 11113428 w 12210216"/>
              <a:gd name="connsiteY262" fmla="*/ 162133 h 1002962"/>
              <a:gd name="connsiteX263" fmla="*/ 11116130 w 12210216"/>
              <a:gd name="connsiteY263" fmla="*/ 157810 h 1002962"/>
              <a:gd name="connsiteX264" fmla="*/ 11116130 w 12210216"/>
              <a:gd name="connsiteY264" fmla="*/ 101603 h 1002962"/>
              <a:gd name="connsiteX265" fmla="*/ 11118833 w 12210216"/>
              <a:gd name="connsiteY265" fmla="*/ 99442 h 1002962"/>
              <a:gd name="connsiteX266" fmla="*/ 11118833 w 12210216"/>
              <a:gd name="connsiteY266" fmla="*/ 82147 h 1002962"/>
              <a:gd name="connsiteX267" fmla="*/ 11121535 w 12210216"/>
              <a:gd name="connsiteY267" fmla="*/ 79986 h 1002962"/>
              <a:gd name="connsiteX268" fmla="*/ 11124237 w 12210216"/>
              <a:gd name="connsiteY268" fmla="*/ 82147 h 1002962"/>
              <a:gd name="connsiteX269" fmla="*/ 11124237 w 12210216"/>
              <a:gd name="connsiteY269" fmla="*/ 99442 h 1002962"/>
              <a:gd name="connsiteX270" fmla="*/ 11126939 w 12210216"/>
              <a:gd name="connsiteY270" fmla="*/ 101603 h 1002962"/>
              <a:gd name="connsiteX271" fmla="*/ 11126939 w 12210216"/>
              <a:gd name="connsiteY271" fmla="*/ 157810 h 1002962"/>
              <a:gd name="connsiteX272" fmla="*/ 11129642 w 12210216"/>
              <a:gd name="connsiteY272" fmla="*/ 162133 h 1002962"/>
              <a:gd name="connsiteX273" fmla="*/ 11129642 w 12210216"/>
              <a:gd name="connsiteY273" fmla="*/ 220501 h 1002962"/>
              <a:gd name="connsiteX274" fmla="*/ 11137748 w 12210216"/>
              <a:gd name="connsiteY274" fmla="*/ 226986 h 1002962"/>
              <a:gd name="connsiteX275" fmla="*/ 11135046 w 12210216"/>
              <a:gd name="connsiteY275" fmla="*/ 233472 h 1002962"/>
              <a:gd name="connsiteX276" fmla="*/ 11135046 w 12210216"/>
              <a:gd name="connsiteY276" fmla="*/ 311296 h 1002962"/>
              <a:gd name="connsiteX277" fmla="*/ 11137748 w 12210216"/>
              <a:gd name="connsiteY277" fmla="*/ 315619 h 1002962"/>
              <a:gd name="connsiteX278" fmla="*/ 11137748 w 12210216"/>
              <a:gd name="connsiteY278" fmla="*/ 337237 h 1002962"/>
              <a:gd name="connsiteX279" fmla="*/ 11156664 w 12210216"/>
              <a:gd name="connsiteY279" fmla="*/ 337237 h 1002962"/>
              <a:gd name="connsiteX280" fmla="*/ 11156664 w 12210216"/>
              <a:gd name="connsiteY280" fmla="*/ 354531 h 1002962"/>
              <a:gd name="connsiteX281" fmla="*/ 11167473 w 12210216"/>
              <a:gd name="connsiteY281" fmla="*/ 378311 h 1002962"/>
              <a:gd name="connsiteX282" fmla="*/ 11159366 w 12210216"/>
              <a:gd name="connsiteY282" fmla="*/ 382634 h 1002962"/>
              <a:gd name="connsiteX283" fmla="*/ 11143153 w 12210216"/>
              <a:gd name="connsiteY283" fmla="*/ 404252 h 1002962"/>
              <a:gd name="connsiteX284" fmla="*/ 11153962 w 12210216"/>
              <a:gd name="connsiteY284" fmla="*/ 657180 h 1002962"/>
              <a:gd name="connsiteX285" fmla="*/ 11240434 w 12210216"/>
              <a:gd name="connsiteY285" fmla="*/ 657180 h 1002962"/>
              <a:gd name="connsiteX286" fmla="*/ 11240434 w 12210216"/>
              <a:gd name="connsiteY286" fmla="*/ 732843 h 1002962"/>
              <a:gd name="connsiteX287" fmla="*/ 11251243 w 12210216"/>
              <a:gd name="connsiteY287" fmla="*/ 732843 h 1002962"/>
              <a:gd name="connsiteX288" fmla="*/ 11253945 w 12210216"/>
              <a:gd name="connsiteY288" fmla="*/ 726357 h 1002962"/>
              <a:gd name="connsiteX289" fmla="*/ 11262052 w 12210216"/>
              <a:gd name="connsiteY289" fmla="*/ 726357 h 1002962"/>
              <a:gd name="connsiteX290" fmla="*/ 11264754 w 12210216"/>
              <a:gd name="connsiteY290" fmla="*/ 735004 h 1002962"/>
              <a:gd name="connsiteX291" fmla="*/ 11280968 w 12210216"/>
              <a:gd name="connsiteY291" fmla="*/ 735004 h 1002962"/>
              <a:gd name="connsiteX292" fmla="*/ 11280968 w 12210216"/>
              <a:gd name="connsiteY292" fmla="*/ 728519 h 1002962"/>
              <a:gd name="connsiteX293" fmla="*/ 11310693 w 12210216"/>
              <a:gd name="connsiteY293" fmla="*/ 728519 h 1002962"/>
              <a:gd name="connsiteX294" fmla="*/ 11310693 w 12210216"/>
              <a:gd name="connsiteY294" fmla="*/ 735004 h 1002962"/>
              <a:gd name="connsiteX295" fmla="*/ 11337715 w 12210216"/>
              <a:gd name="connsiteY295" fmla="*/ 735004 h 1002962"/>
              <a:gd name="connsiteX296" fmla="*/ 11337715 w 12210216"/>
              <a:gd name="connsiteY296" fmla="*/ 780402 h 1002962"/>
              <a:gd name="connsiteX297" fmla="*/ 11356631 w 12210216"/>
              <a:gd name="connsiteY297" fmla="*/ 780402 h 1002962"/>
              <a:gd name="connsiteX298" fmla="*/ 11356631 w 12210216"/>
              <a:gd name="connsiteY298" fmla="*/ 767431 h 1002962"/>
              <a:gd name="connsiteX299" fmla="*/ 11378249 w 12210216"/>
              <a:gd name="connsiteY299" fmla="*/ 767431 h 1002962"/>
              <a:gd name="connsiteX300" fmla="*/ 11378249 w 12210216"/>
              <a:gd name="connsiteY300" fmla="*/ 588003 h 1002962"/>
              <a:gd name="connsiteX301" fmla="*/ 11386356 w 12210216"/>
              <a:gd name="connsiteY301" fmla="*/ 581518 h 1002962"/>
              <a:gd name="connsiteX302" fmla="*/ 11483637 w 12210216"/>
              <a:gd name="connsiteY302" fmla="*/ 581518 h 1002962"/>
              <a:gd name="connsiteX303" fmla="*/ 11483637 w 12210216"/>
              <a:gd name="connsiteY303" fmla="*/ 590165 h 1002962"/>
              <a:gd name="connsiteX304" fmla="*/ 11497148 w 12210216"/>
              <a:gd name="connsiteY304" fmla="*/ 590165 h 1002962"/>
              <a:gd name="connsiteX305" fmla="*/ 11497148 w 12210216"/>
              <a:gd name="connsiteY305" fmla="*/ 704739 h 1002962"/>
              <a:gd name="connsiteX306" fmla="*/ 11526873 w 12210216"/>
              <a:gd name="connsiteY306" fmla="*/ 704739 h 1002962"/>
              <a:gd name="connsiteX307" fmla="*/ 11526873 w 12210216"/>
              <a:gd name="connsiteY307" fmla="*/ 637724 h 1002962"/>
              <a:gd name="connsiteX308" fmla="*/ 11562002 w 12210216"/>
              <a:gd name="connsiteY308" fmla="*/ 637724 h 1002962"/>
              <a:gd name="connsiteX309" fmla="*/ 11567407 w 12210216"/>
              <a:gd name="connsiteY309" fmla="*/ 633401 h 1002962"/>
              <a:gd name="connsiteX310" fmla="*/ 11578216 w 12210216"/>
              <a:gd name="connsiteY310" fmla="*/ 633401 h 1002962"/>
              <a:gd name="connsiteX311" fmla="*/ 11583620 w 12210216"/>
              <a:gd name="connsiteY311" fmla="*/ 637724 h 1002962"/>
              <a:gd name="connsiteX312" fmla="*/ 11613345 w 12210216"/>
              <a:gd name="connsiteY312" fmla="*/ 637724 h 1002962"/>
              <a:gd name="connsiteX313" fmla="*/ 11613345 w 12210216"/>
              <a:gd name="connsiteY313" fmla="*/ 520988 h 1002962"/>
              <a:gd name="connsiteX314" fmla="*/ 11689008 w 12210216"/>
              <a:gd name="connsiteY314" fmla="*/ 510179 h 1002962"/>
              <a:gd name="connsiteX315" fmla="*/ 11689008 w 12210216"/>
              <a:gd name="connsiteY315" fmla="*/ 518826 h 1002962"/>
              <a:gd name="connsiteX316" fmla="*/ 11724138 w 12210216"/>
              <a:gd name="connsiteY316" fmla="*/ 518826 h 1002962"/>
              <a:gd name="connsiteX317" fmla="*/ 11724138 w 12210216"/>
              <a:gd name="connsiteY317" fmla="*/ 773916 h 1002962"/>
              <a:gd name="connsiteX318" fmla="*/ 11753863 w 12210216"/>
              <a:gd name="connsiteY318" fmla="*/ 773916 h 1002962"/>
              <a:gd name="connsiteX319" fmla="*/ 11753863 w 12210216"/>
              <a:gd name="connsiteY319" fmla="*/ 769593 h 1002962"/>
              <a:gd name="connsiteX320" fmla="*/ 11770076 w 12210216"/>
              <a:gd name="connsiteY320" fmla="*/ 769593 h 1002962"/>
              <a:gd name="connsiteX321" fmla="*/ 11770076 w 12210216"/>
              <a:gd name="connsiteY321" fmla="*/ 773916 h 1002962"/>
              <a:gd name="connsiteX322" fmla="*/ 11802503 w 12210216"/>
              <a:gd name="connsiteY322" fmla="*/ 773916 h 1002962"/>
              <a:gd name="connsiteX323" fmla="*/ 11802503 w 12210216"/>
              <a:gd name="connsiteY323" fmla="*/ 760946 h 1002962"/>
              <a:gd name="connsiteX324" fmla="*/ 11840335 w 12210216"/>
              <a:gd name="connsiteY324" fmla="*/ 760946 h 1002962"/>
              <a:gd name="connsiteX325" fmla="*/ 11840335 w 12210216"/>
              <a:gd name="connsiteY325" fmla="*/ 756622 h 1002962"/>
              <a:gd name="connsiteX326" fmla="*/ 11856548 w 12210216"/>
              <a:gd name="connsiteY326" fmla="*/ 756622 h 1002962"/>
              <a:gd name="connsiteX327" fmla="*/ 11856548 w 12210216"/>
              <a:gd name="connsiteY327" fmla="*/ 760946 h 1002962"/>
              <a:gd name="connsiteX328" fmla="*/ 11883571 w 12210216"/>
              <a:gd name="connsiteY328" fmla="*/ 760946 h 1002962"/>
              <a:gd name="connsiteX329" fmla="*/ 11883571 w 12210216"/>
              <a:gd name="connsiteY329" fmla="*/ 743651 h 1002962"/>
              <a:gd name="connsiteX330" fmla="*/ 11894380 w 12210216"/>
              <a:gd name="connsiteY330" fmla="*/ 743651 h 1002962"/>
              <a:gd name="connsiteX331" fmla="*/ 11894380 w 12210216"/>
              <a:gd name="connsiteY331" fmla="*/ 730681 h 1002962"/>
              <a:gd name="connsiteX332" fmla="*/ 11970043 w 12210216"/>
              <a:gd name="connsiteY332" fmla="*/ 730681 h 1002962"/>
              <a:gd name="connsiteX333" fmla="*/ 11970043 w 12210216"/>
              <a:gd name="connsiteY333" fmla="*/ 700416 h 1002962"/>
              <a:gd name="connsiteX334" fmla="*/ 11994363 w 12210216"/>
              <a:gd name="connsiteY334" fmla="*/ 700416 h 1002962"/>
              <a:gd name="connsiteX335" fmla="*/ 11994363 w 12210216"/>
              <a:gd name="connsiteY335" fmla="*/ 693931 h 1002962"/>
              <a:gd name="connsiteX336" fmla="*/ 12010577 w 12210216"/>
              <a:gd name="connsiteY336" fmla="*/ 693931 h 1002962"/>
              <a:gd name="connsiteX337" fmla="*/ 12010577 w 12210216"/>
              <a:gd name="connsiteY337" fmla="*/ 700416 h 1002962"/>
              <a:gd name="connsiteX338" fmla="*/ 12032195 w 12210216"/>
              <a:gd name="connsiteY338" fmla="*/ 700416 h 1002962"/>
              <a:gd name="connsiteX339" fmla="*/ 12032195 w 12210216"/>
              <a:gd name="connsiteY339" fmla="*/ 750137 h 1002962"/>
              <a:gd name="connsiteX340" fmla="*/ 12075431 w 12210216"/>
              <a:gd name="connsiteY340" fmla="*/ 750137 h 1002962"/>
              <a:gd name="connsiteX341" fmla="*/ 12075431 w 12210216"/>
              <a:gd name="connsiteY341" fmla="*/ 724195 h 1002962"/>
              <a:gd name="connsiteX342" fmla="*/ 12126774 w 12210216"/>
              <a:gd name="connsiteY342" fmla="*/ 724195 h 1002962"/>
              <a:gd name="connsiteX343" fmla="*/ 12126774 w 12210216"/>
              <a:gd name="connsiteY343" fmla="*/ 693931 h 1002962"/>
              <a:gd name="connsiteX344" fmla="*/ 12191628 w 12210216"/>
              <a:gd name="connsiteY344" fmla="*/ 693931 h 1002962"/>
              <a:gd name="connsiteX345" fmla="*/ 12191628 w 12210216"/>
              <a:gd name="connsiteY345" fmla="*/ 775099 h 1002962"/>
              <a:gd name="connsiteX346" fmla="*/ 12191628 w 12210216"/>
              <a:gd name="connsiteY346" fmla="*/ 814322 h 1002962"/>
              <a:gd name="connsiteX347" fmla="*/ 12210216 w 12210216"/>
              <a:gd name="connsiteY347" fmla="*/ 814322 h 1002962"/>
              <a:gd name="connsiteX348" fmla="*/ 12210216 w 12210216"/>
              <a:gd name="connsiteY348" fmla="*/ 1002962 h 1002962"/>
              <a:gd name="connsiteX349" fmla="*/ 1 w 12210216"/>
              <a:gd name="connsiteY349" fmla="*/ 1002962 h 1002962"/>
              <a:gd name="connsiteX350" fmla="*/ 0 w 12210216"/>
              <a:gd name="connsiteY350" fmla="*/ 1002962 h 1002962"/>
              <a:gd name="connsiteX351" fmla="*/ 0 w 12210216"/>
              <a:gd name="connsiteY351" fmla="*/ 814322 h 1002962"/>
              <a:gd name="connsiteX352" fmla="*/ 1 w 12210216"/>
              <a:gd name="connsiteY352" fmla="*/ 814322 h 1002962"/>
              <a:gd name="connsiteX353" fmla="*/ 1 w 12210216"/>
              <a:gd name="connsiteY353" fmla="*/ 814322 h 1002962"/>
              <a:gd name="connsiteX354" fmla="*/ 1 w 12210216"/>
              <a:gd name="connsiteY354" fmla="*/ 775100 h 1002962"/>
              <a:gd name="connsiteX355" fmla="*/ 1 w 12210216"/>
              <a:gd name="connsiteY355" fmla="*/ 693932 h 1002962"/>
              <a:gd name="connsiteX356" fmla="*/ 69127 w 12210216"/>
              <a:gd name="connsiteY356" fmla="*/ 693932 h 1002962"/>
              <a:gd name="connsiteX357" fmla="*/ 69127 w 12210216"/>
              <a:gd name="connsiteY357" fmla="*/ 724196 h 1002962"/>
              <a:gd name="connsiteX358" fmla="*/ 123851 w 12210216"/>
              <a:gd name="connsiteY358" fmla="*/ 724196 h 1002962"/>
              <a:gd name="connsiteX359" fmla="*/ 123851 w 12210216"/>
              <a:gd name="connsiteY359" fmla="*/ 750138 h 1002962"/>
              <a:gd name="connsiteX360" fmla="*/ 169934 w 12210216"/>
              <a:gd name="connsiteY360" fmla="*/ 750138 h 1002962"/>
              <a:gd name="connsiteX361" fmla="*/ 169934 w 12210216"/>
              <a:gd name="connsiteY361" fmla="*/ 700417 h 1002962"/>
              <a:gd name="connsiteX362" fmla="*/ 192976 w 12210216"/>
              <a:gd name="connsiteY362" fmla="*/ 700417 h 1002962"/>
              <a:gd name="connsiteX363" fmla="*/ 192976 w 12210216"/>
              <a:gd name="connsiteY363" fmla="*/ 693932 h 1002962"/>
              <a:gd name="connsiteX364" fmla="*/ 210257 w 12210216"/>
              <a:gd name="connsiteY364" fmla="*/ 693932 h 1002962"/>
              <a:gd name="connsiteX365" fmla="*/ 210257 w 12210216"/>
              <a:gd name="connsiteY365" fmla="*/ 700417 h 1002962"/>
              <a:gd name="connsiteX366" fmla="*/ 236179 w 12210216"/>
              <a:gd name="connsiteY366" fmla="*/ 700417 h 1002962"/>
              <a:gd name="connsiteX367" fmla="*/ 236179 w 12210216"/>
              <a:gd name="connsiteY367" fmla="*/ 730682 h 1002962"/>
              <a:gd name="connsiteX368" fmla="*/ 316825 w 12210216"/>
              <a:gd name="connsiteY368" fmla="*/ 730682 h 1002962"/>
              <a:gd name="connsiteX369" fmla="*/ 316825 w 12210216"/>
              <a:gd name="connsiteY369" fmla="*/ 743652 h 1002962"/>
              <a:gd name="connsiteX370" fmla="*/ 328346 w 12210216"/>
              <a:gd name="connsiteY370" fmla="*/ 743652 h 1002962"/>
              <a:gd name="connsiteX371" fmla="*/ 328346 w 12210216"/>
              <a:gd name="connsiteY371" fmla="*/ 760947 h 1002962"/>
              <a:gd name="connsiteX372" fmla="*/ 357148 w 12210216"/>
              <a:gd name="connsiteY372" fmla="*/ 760947 h 1002962"/>
              <a:gd name="connsiteX373" fmla="*/ 357148 w 12210216"/>
              <a:gd name="connsiteY373" fmla="*/ 756623 h 1002962"/>
              <a:gd name="connsiteX374" fmla="*/ 374429 w 12210216"/>
              <a:gd name="connsiteY374" fmla="*/ 756623 h 1002962"/>
              <a:gd name="connsiteX375" fmla="*/ 374429 w 12210216"/>
              <a:gd name="connsiteY375" fmla="*/ 760947 h 1002962"/>
              <a:gd name="connsiteX376" fmla="*/ 414752 w 12210216"/>
              <a:gd name="connsiteY376" fmla="*/ 760947 h 1002962"/>
              <a:gd name="connsiteX377" fmla="*/ 414752 w 12210216"/>
              <a:gd name="connsiteY377" fmla="*/ 773917 h 1002962"/>
              <a:gd name="connsiteX378" fmla="*/ 449315 w 12210216"/>
              <a:gd name="connsiteY378" fmla="*/ 773917 h 1002962"/>
              <a:gd name="connsiteX379" fmla="*/ 449315 w 12210216"/>
              <a:gd name="connsiteY379" fmla="*/ 769594 h 1002962"/>
              <a:gd name="connsiteX380" fmla="*/ 466596 w 12210216"/>
              <a:gd name="connsiteY380" fmla="*/ 769594 h 1002962"/>
              <a:gd name="connsiteX381" fmla="*/ 466596 w 12210216"/>
              <a:gd name="connsiteY381" fmla="*/ 773917 h 1002962"/>
              <a:gd name="connsiteX382" fmla="*/ 498278 w 12210216"/>
              <a:gd name="connsiteY382" fmla="*/ 773917 h 1002962"/>
              <a:gd name="connsiteX383" fmla="*/ 498278 w 12210216"/>
              <a:gd name="connsiteY383" fmla="*/ 518827 h 1002962"/>
              <a:gd name="connsiteX384" fmla="*/ 535721 w 12210216"/>
              <a:gd name="connsiteY384" fmla="*/ 518827 h 1002962"/>
              <a:gd name="connsiteX385" fmla="*/ 535721 w 12210216"/>
              <a:gd name="connsiteY385" fmla="*/ 510180 h 1002962"/>
              <a:gd name="connsiteX386" fmla="*/ 616367 w 12210216"/>
              <a:gd name="connsiteY386" fmla="*/ 520989 h 1002962"/>
              <a:gd name="connsiteX387" fmla="*/ 616367 w 12210216"/>
              <a:gd name="connsiteY387" fmla="*/ 637725 h 1002962"/>
              <a:gd name="connsiteX388" fmla="*/ 648049 w 12210216"/>
              <a:gd name="connsiteY388" fmla="*/ 637725 h 1002962"/>
              <a:gd name="connsiteX389" fmla="*/ 653810 w 12210216"/>
              <a:gd name="connsiteY389" fmla="*/ 633402 h 1002962"/>
              <a:gd name="connsiteX390" fmla="*/ 665330 w 12210216"/>
              <a:gd name="connsiteY390" fmla="*/ 633402 h 1002962"/>
              <a:gd name="connsiteX391" fmla="*/ 671091 w 12210216"/>
              <a:gd name="connsiteY391" fmla="*/ 637725 h 1002962"/>
              <a:gd name="connsiteX392" fmla="*/ 708534 w 12210216"/>
              <a:gd name="connsiteY392" fmla="*/ 637725 h 1002962"/>
              <a:gd name="connsiteX393" fmla="*/ 708534 w 12210216"/>
              <a:gd name="connsiteY393" fmla="*/ 704740 h 1002962"/>
              <a:gd name="connsiteX394" fmla="*/ 740216 w 12210216"/>
              <a:gd name="connsiteY394" fmla="*/ 704740 h 1002962"/>
              <a:gd name="connsiteX395" fmla="*/ 740216 w 12210216"/>
              <a:gd name="connsiteY395" fmla="*/ 590166 h 1002962"/>
              <a:gd name="connsiteX396" fmla="*/ 754617 w 12210216"/>
              <a:gd name="connsiteY396" fmla="*/ 590166 h 1002962"/>
              <a:gd name="connsiteX397" fmla="*/ 754617 w 12210216"/>
              <a:gd name="connsiteY397" fmla="*/ 581519 h 1002962"/>
              <a:gd name="connsiteX398" fmla="*/ 858305 w 12210216"/>
              <a:gd name="connsiteY398" fmla="*/ 581519 h 1002962"/>
              <a:gd name="connsiteX399" fmla="*/ 866945 w 12210216"/>
              <a:gd name="connsiteY399" fmla="*/ 588004 h 1002962"/>
              <a:gd name="connsiteX400" fmla="*/ 866945 w 12210216"/>
              <a:gd name="connsiteY400" fmla="*/ 767432 h 1002962"/>
              <a:gd name="connsiteX401" fmla="*/ 889987 w 12210216"/>
              <a:gd name="connsiteY401" fmla="*/ 767432 h 1002962"/>
              <a:gd name="connsiteX402" fmla="*/ 889987 w 12210216"/>
              <a:gd name="connsiteY402" fmla="*/ 780403 h 1002962"/>
              <a:gd name="connsiteX403" fmla="*/ 910148 w 12210216"/>
              <a:gd name="connsiteY403" fmla="*/ 780403 h 1002962"/>
              <a:gd name="connsiteX404" fmla="*/ 910148 w 12210216"/>
              <a:gd name="connsiteY404" fmla="*/ 735005 h 1002962"/>
              <a:gd name="connsiteX405" fmla="*/ 938951 w 12210216"/>
              <a:gd name="connsiteY405" fmla="*/ 735005 h 1002962"/>
              <a:gd name="connsiteX406" fmla="*/ 938951 w 12210216"/>
              <a:gd name="connsiteY406" fmla="*/ 728520 h 1002962"/>
              <a:gd name="connsiteX407" fmla="*/ 970633 w 12210216"/>
              <a:gd name="connsiteY407" fmla="*/ 728520 h 1002962"/>
              <a:gd name="connsiteX408" fmla="*/ 970633 w 12210216"/>
              <a:gd name="connsiteY408" fmla="*/ 735005 h 1002962"/>
              <a:gd name="connsiteX409" fmla="*/ 987914 w 12210216"/>
              <a:gd name="connsiteY409" fmla="*/ 735005 h 1002962"/>
              <a:gd name="connsiteX410" fmla="*/ 990794 w 12210216"/>
              <a:gd name="connsiteY410" fmla="*/ 726358 h 1002962"/>
              <a:gd name="connsiteX411" fmla="*/ 999435 w 12210216"/>
              <a:gd name="connsiteY411" fmla="*/ 726358 h 1002962"/>
              <a:gd name="connsiteX412" fmla="*/ 1002315 w 12210216"/>
              <a:gd name="connsiteY412" fmla="*/ 732844 h 1002962"/>
              <a:gd name="connsiteX413" fmla="*/ 1013836 w 12210216"/>
              <a:gd name="connsiteY413" fmla="*/ 732844 h 1002962"/>
              <a:gd name="connsiteX414" fmla="*/ 1013836 w 12210216"/>
              <a:gd name="connsiteY414" fmla="*/ 657181 h 1002962"/>
              <a:gd name="connsiteX415" fmla="*/ 1106003 w 12210216"/>
              <a:gd name="connsiteY415" fmla="*/ 657181 h 1002962"/>
              <a:gd name="connsiteX416" fmla="*/ 1117524 w 12210216"/>
              <a:gd name="connsiteY416" fmla="*/ 404253 h 1002962"/>
              <a:gd name="connsiteX417" fmla="*/ 1100243 w 12210216"/>
              <a:gd name="connsiteY417" fmla="*/ 382635 h 1002962"/>
              <a:gd name="connsiteX418" fmla="*/ 1091602 w 12210216"/>
              <a:gd name="connsiteY418" fmla="*/ 378312 h 1002962"/>
              <a:gd name="connsiteX419" fmla="*/ 1103123 w 12210216"/>
              <a:gd name="connsiteY419" fmla="*/ 354532 h 1002962"/>
              <a:gd name="connsiteX420" fmla="*/ 1103123 w 12210216"/>
              <a:gd name="connsiteY420" fmla="*/ 337238 h 1002962"/>
              <a:gd name="connsiteX421" fmla="*/ 1123284 w 12210216"/>
              <a:gd name="connsiteY421" fmla="*/ 337238 h 1002962"/>
              <a:gd name="connsiteX422" fmla="*/ 1123284 w 12210216"/>
              <a:gd name="connsiteY422" fmla="*/ 315620 h 1002962"/>
              <a:gd name="connsiteX423" fmla="*/ 1126164 w 12210216"/>
              <a:gd name="connsiteY423" fmla="*/ 311297 h 1002962"/>
              <a:gd name="connsiteX424" fmla="*/ 1126164 w 12210216"/>
              <a:gd name="connsiteY424" fmla="*/ 233473 h 1002962"/>
              <a:gd name="connsiteX425" fmla="*/ 1123284 w 12210216"/>
              <a:gd name="connsiteY425" fmla="*/ 226987 h 1002962"/>
              <a:gd name="connsiteX426" fmla="*/ 1131925 w 12210216"/>
              <a:gd name="connsiteY426" fmla="*/ 220502 h 1002962"/>
              <a:gd name="connsiteX427" fmla="*/ 1131925 w 12210216"/>
              <a:gd name="connsiteY427" fmla="*/ 162134 h 1002962"/>
              <a:gd name="connsiteX428" fmla="*/ 1134805 w 12210216"/>
              <a:gd name="connsiteY428" fmla="*/ 157811 h 1002962"/>
              <a:gd name="connsiteX429" fmla="*/ 1134805 w 12210216"/>
              <a:gd name="connsiteY429" fmla="*/ 101604 h 1002962"/>
              <a:gd name="connsiteX430" fmla="*/ 1137685 w 12210216"/>
              <a:gd name="connsiteY430" fmla="*/ 99443 h 1002962"/>
              <a:gd name="connsiteX431" fmla="*/ 1137685 w 12210216"/>
              <a:gd name="connsiteY431" fmla="*/ 82148 h 1002962"/>
              <a:gd name="connsiteX432" fmla="*/ 1140565 w 12210216"/>
              <a:gd name="connsiteY432" fmla="*/ 79987 h 1002962"/>
              <a:gd name="connsiteX433" fmla="*/ 1143446 w 12210216"/>
              <a:gd name="connsiteY433" fmla="*/ 82148 h 1002962"/>
              <a:gd name="connsiteX434" fmla="*/ 1143446 w 12210216"/>
              <a:gd name="connsiteY434" fmla="*/ 99443 h 1002962"/>
              <a:gd name="connsiteX435" fmla="*/ 1146326 w 12210216"/>
              <a:gd name="connsiteY435" fmla="*/ 101604 h 1002962"/>
              <a:gd name="connsiteX436" fmla="*/ 1146326 w 12210216"/>
              <a:gd name="connsiteY436" fmla="*/ 157811 h 1002962"/>
              <a:gd name="connsiteX437" fmla="*/ 1149206 w 12210216"/>
              <a:gd name="connsiteY437" fmla="*/ 162134 h 1002962"/>
              <a:gd name="connsiteX438" fmla="*/ 1149206 w 12210216"/>
              <a:gd name="connsiteY438" fmla="*/ 220502 h 1002962"/>
              <a:gd name="connsiteX439" fmla="*/ 1157847 w 12210216"/>
              <a:gd name="connsiteY439" fmla="*/ 226987 h 1002962"/>
              <a:gd name="connsiteX440" fmla="*/ 1154967 w 12210216"/>
              <a:gd name="connsiteY440" fmla="*/ 233473 h 1002962"/>
              <a:gd name="connsiteX441" fmla="*/ 1154967 w 12210216"/>
              <a:gd name="connsiteY441" fmla="*/ 311297 h 1002962"/>
              <a:gd name="connsiteX442" fmla="*/ 1157847 w 12210216"/>
              <a:gd name="connsiteY442" fmla="*/ 315620 h 1002962"/>
              <a:gd name="connsiteX443" fmla="*/ 1157847 w 12210216"/>
              <a:gd name="connsiteY443" fmla="*/ 337238 h 1002962"/>
              <a:gd name="connsiteX444" fmla="*/ 1178008 w 12210216"/>
              <a:gd name="connsiteY444" fmla="*/ 337238 h 1002962"/>
              <a:gd name="connsiteX445" fmla="*/ 1178008 w 12210216"/>
              <a:gd name="connsiteY445" fmla="*/ 354532 h 1002962"/>
              <a:gd name="connsiteX446" fmla="*/ 1189529 w 12210216"/>
              <a:gd name="connsiteY446" fmla="*/ 378312 h 1002962"/>
              <a:gd name="connsiteX447" fmla="*/ 1180888 w 12210216"/>
              <a:gd name="connsiteY447" fmla="*/ 382635 h 1002962"/>
              <a:gd name="connsiteX448" fmla="*/ 1163607 w 12210216"/>
              <a:gd name="connsiteY448" fmla="*/ 404253 h 1002962"/>
              <a:gd name="connsiteX449" fmla="*/ 1185461 w 12210216"/>
              <a:gd name="connsiteY449" fmla="*/ 814322 h 1002962"/>
              <a:gd name="connsiteX450" fmla="*/ 1201050 w 12210216"/>
              <a:gd name="connsiteY450" fmla="*/ 814322 h 1002962"/>
              <a:gd name="connsiteX451" fmla="*/ 1201050 w 12210216"/>
              <a:gd name="connsiteY451" fmla="*/ 810668 h 1002962"/>
              <a:gd name="connsiteX452" fmla="*/ 1255774 w 12210216"/>
              <a:gd name="connsiteY452" fmla="*/ 810668 h 1002962"/>
              <a:gd name="connsiteX453" fmla="*/ 1255774 w 12210216"/>
              <a:gd name="connsiteY453" fmla="*/ 814322 h 1002962"/>
              <a:gd name="connsiteX454" fmla="*/ 1264414 w 12210216"/>
              <a:gd name="connsiteY454" fmla="*/ 814322 h 1002962"/>
              <a:gd name="connsiteX455" fmla="*/ 1264414 w 12210216"/>
              <a:gd name="connsiteY455" fmla="*/ 797697 h 1002962"/>
              <a:gd name="connsiteX456" fmla="*/ 1273055 w 12210216"/>
              <a:gd name="connsiteY456" fmla="*/ 797697 h 1002962"/>
              <a:gd name="connsiteX457" fmla="*/ 1273055 w 12210216"/>
              <a:gd name="connsiteY457" fmla="*/ 814322 h 1002962"/>
              <a:gd name="connsiteX458" fmla="*/ 1319138 w 12210216"/>
              <a:gd name="connsiteY458" fmla="*/ 814322 h 1002962"/>
              <a:gd name="connsiteX459" fmla="*/ 1319138 w 12210216"/>
              <a:gd name="connsiteY459" fmla="*/ 812829 h 1002962"/>
              <a:gd name="connsiteX460" fmla="*/ 1339300 w 12210216"/>
              <a:gd name="connsiteY460" fmla="*/ 812829 h 1002962"/>
              <a:gd name="connsiteX461" fmla="*/ 1339300 w 12210216"/>
              <a:gd name="connsiteY461" fmla="*/ 806344 h 1002962"/>
              <a:gd name="connsiteX462" fmla="*/ 1362342 w 12210216"/>
              <a:gd name="connsiteY462" fmla="*/ 806344 h 1002962"/>
              <a:gd name="connsiteX463" fmla="*/ 1362342 w 12210216"/>
              <a:gd name="connsiteY463" fmla="*/ 810668 h 1002962"/>
              <a:gd name="connsiteX464" fmla="*/ 1379623 w 12210216"/>
              <a:gd name="connsiteY464" fmla="*/ 810668 h 1002962"/>
              <a:gd name="connsiteX465" fmla="*/ 1379623 w 12210216"/>
              <a:gd name="connsiteY465" fmla="*/ 806344 h 1002962"/>
              <a:gd name="connsiteX466" fmla="*/ 1535154 w 12210216"/>
              <a:gd name="connsiteY466" fmla="*/ 806344 h 1002962"/>
              <a:gd name="connsiteX467" fmla="*/ 1535154 w 12210216"/>
              <a:gd name="connsiteY467" fmla="*/ 799859 h 1002962"/>
              <a:gd name="connsiteX468" fmla="*/ 1546675 w 12210216"/>
              <a:gd name="connsiteY468" fmla="*/ 799859 h 1002962"/>
              <a:gd name="connsiteX469" fmla="*/ 1546675 w 12210216"/>
              <a:gd name="connsiteY469" fmla="*/ 806344 h 1002962"/>
              <a:gd name="connsiteX470" fmla="*/ 1558196 w 12210216"/>
              <a:gd name="connsiteY470" fmla="*/ 806344 h 1002962"/>
              <a:gd name="connsiteX471" fmla="*/ 1558196 w 12210216"/>
              <a:gd name="connsiteY471" fmla="*/ 814322 h 1002962"/>
              <a:gd name="connsiteX472" fmla="*/ 1566837 w 12210216"/>
              <a:gd name="connsiteY472" fmla="*/ 814322 h 1002962"/>
              <a:gd name="connsiteX473" fmla="*/ 1566837 w 12210216"/>
              <a:gd name="connsiteY473" fmla="*/ 810668 h 1002962"/>
              <a:gd name="connsiteX474" fmla="*/ 1575477 w 12210216"/>
              <a:gd name="connsiteY474" fmla="*/ 810668 h 1002962"/>
              <a:gd name="connsiteX475" fmla="*/ 1575477 w 12210216"/>
              <a:gd name="connsiteY475" fmla="*/ 814322 h 1002962"/>
              <a:gd name="connsiteX476" fmla="*/ 1601399 w 12210216"/>
              <a:gd name="connsiteY476" fmla="*/ 814322 h 1002962"/>
              <a:gd name="connsiteX477" fmla="*/ 1601399 w 12210216"/>
              <a:gd name="connsiteY477" fmla="*/ 808506 h 1002962"/>
              <a:gd name="connsiteX478" fmla="*/ 1618681 w 12210216"/>
              <a:gd name="connsiteY478" fmla="*/ 808506 h 1002962"/>
              <a:gd name="connsiteX479" fmla="*/ 1618681 w 12210216"/>
              <a:gd name="connsiteY479" fmla="*/ 814322 h 1002962"/>
              <a:gd name="connsiteX480" fmla="*/ 1693957 w 12210216"/>
              <a:gd name="connsiteY480" fmla="*/ 814322 h 1002962"/>
              <a:gd name="connsiteX481" fmla="*/ 1696446 w 12210216"/>
              <a:gd name="connsiteY481" fmla="*/ 782564 h 1002962"/>
              <a:gd name="connsiteX482" fmla="*/ 1705087 w 12210216"/>
              <a:gd name="connsiteY482" fmla="*/ 782564 h 1002962"/>
              <a:gd name="connsiteX483" fmla="*/ 1707576 w 12210216"/>
              <a:gd name="connsiteY483" fmla="*/ 814322 h 1002962"/>
              <a:gd name="connsiteX484" fmla="*/ 1719879 w 12210216"/>
              <a:gd name="connsiteY484" fmla="*/ 814322 h 1002962"/>
              <a:gd name="connsiteX485" fmla="*/ 1722368 w 12210216"/>
              <a:gd name="connsiteY485" fmla="*/ 782564 h 1002962"/>
              <a:gd name="connsiteX486" fmla="*/ 1731009 w 12210216"/>
              <a:gd name="connsiteY486" fmla="*/ 782564 h 1002962"/>
              <a:gd name="connsiteX487" fmla="*/ 1733829 w 12210216"/>
              <a:gd name="connsiteY487" fmla="*/ 814322 h 1002962"/>
              <a:gd name="connsiteX488" fmla="*/ 1808774 w 12210216"/>
              <a:gd name="connsiteY488" fmla="*/ 814322 h 1002962"/>
              <a:gd name="connsiteX489" fmla="*/ 1808774 w 12210216"/>
              <a:gd name="connsiteY489" fmla="*/ 810668 h 1002962"/>
              <a:gd name="connsiteX490" fmla="*/ 1800134 w 12210216"/>
              <a:gd name="connsiteY490" fmla="*/ 810668 h 1002962"/>
              <a:gd name="connsiteX491" fmla="*/ 1800134 w 12210216"/>
              <a:gd name="connsiteY491" fmla="*/ 806344 h 1002962"/>
              <a:gd name="connsiteX492" fmla="*/ 1814535 w 12210216"/>
              <a:gd name="connsiteY492" fmla="*/ 806344 h 1002962"/>
              <a:gd name="connsiteX493" fmla="*/ 1814535 w 12210216"/>
              <a:gd name="connsiteY493" fmla="*/ 789050 h 1002962"/>
              <a:gd name="connsiteX494" fmla="*/ 1923983 w 12210216"/>
              <a:gd name="connsiteY494" fmla="*/ 789050 h 1002962"/>
              <a:gd name="connsiteX495" fmla="*/ 1923983 w 12210216"/>
              <a:gd name="connsiteY495" fmla="*/ 806344 h 1002962"/>
              <a:gd name="connsiteX496" fmla="*/ 1955665 w 12210216"/>
              <a:gd name="connsiteY496" fmla="*/ 804182 h 1002962"/>
              <a:gd name="connsiteX497" fmla="*/ 1955665 w 12210216"/>
              <a:gd name="connsiteY497" fmla="*/ 786888 h 1002962"/>
              <a:gd name="connsiteX498" fmla="*/ 1967186 w 12210216"/>
              <a:gd name="connsiteY498" fmla="*/ 786888 h 1002962"/>
              <a:gd name="connsiteX499" fmla="*/ 1967186 w 12210216"/>
              <a:gd name="connsiteY499" fmla="*/ 756623 h 1002962"/>
              <a:gd name="connsiteX500" fmla="*/ 1981587 w 12210216"/>
              <a:gd name="connsiteY500" fmla="*/ 756623 h 1002962"/>
              <a:gd name="connsiteX501" fmla="*/ 1987347 w 12210216"/>
              <a:gd name="connsiteY501" fmla="*/ 754461 h 1002962"/>
              <a:gd name="connsiteX502" fmla="*/ 2001749 w 12210216"/>
              <a:gd name="connsiteY502" fmla="*/ 754461 h 1002962"/>
              <a:gd name="connsiteX503" fmla="*/ 2004629 w 12210216"/>
              <a:gd name="connsiteY503" fmla="*/ 756623 h 1002962"/>
              <a:gd name="connsiteX504" fmla="*/ 2021910 w 12210216"/>
              <a:gd name="connsiteY504" fmla="*/ 756623 h 1002962"/>
              <a:gd name="connsiteX505" fmla="*/ 2021910 w 12210216"/>
              <a:gd name="connsiteY505" fmla="*/ 786888 h 1002962"/>
              <a:gd name="connsiteX506" fmla="*/ 2065113 w 12210216"/>
              <a:gd name="connsiteY506" fmla="*/ 786888 h 1002962"/>
              <a:gd name="connsiteX507" fmla="*/ 2065113 w 12210216"/>
              <a:gd name="connsiteY507" fmla="*/ 773917 h 1002962"/>
              <a:gd name="connsiteX508" fmla="*/ 2070874 w 12210216"/>
              <a:gd name="connsiteY508" fmla="*/ 773917 h 1002962"/>
              <a:gd name="connsiteX509" fmla="*/ 2070874 w 12210216"/>
              <a:gd name="connsiteY509" fmla="*/ 786888 h 1002962"/>
              <a:gd name="connsiteX510" fmla="*/ 2088155 w 12210216"/>
              <a:gd name="connsiteY510" fmla="*/ 786888 h 1002962"/>
              <a:gd name="connsiteX511" fmla="*/ 2088155 w 12210216"/>
              <a:gd name="connsiteY511" fmla="*/ 648534 h 1002962"/>
              <a:gd name="connsiteX512" fmla="*/ 2142879 w 12210216"/>
              <a:gd name="connsiteY512" fmla="*/ 648534 h 1002962"/>
              <a:gd name="connsiteX513" fmla="*/ 2142879 w 12210216"/>
              <a:gd name="connsiteY513" fmla="*/ 637725 h 1002962"/>
              <a:gd name="connsiteX514" fmla="*/ 2151520 w 12210216"/>
              <a:gd name="connsiteY514" fmla="*/ 637725 h 1002962"/>
              <a:gd name="connsiteX515" fmla="*/ 2151520 w 12210216"/>
              <a:gd name="connsiteY515" fmla="*/ 644211 h 1002962"/>
              <a:gd name="connsiteX516" fmla="*/ 2177442 w 12210216"/>
              <a:gd name="connsiteY516" fmla="*/ 644211 h 1002962"/>
              <a:gd name="connsiteX517" fmla="*/ 2177442 w 12210216"/>
              <a:gd name="connsiteY517" fmla="*/ 637725 h 1002962"/>
              <a:gd name="connsiteX518" fmla="*/ 2183202 w 12210216"/>
              <a:gd name="connsiteY518" fmla="*/ 637725 h 1002962"/>
              <a:gd name="connsiteX519" fmla="*/ 2183202 w 12210216"/>
              <a:gd name="connsiteY519" fmla="*/ 652858 h 1002962"/>
              <a:gd name="connsiteX520" fmla="*/ 2191843 w 12210216"/>
              <a:gd name="connsiteY520" fmla="*/ 652858 h 1002962"/>
              <a:gd name="connsiteX521" fmla="*/ 2191843 w 12210216"/>
              <a:gd name="connsiteY521" fmla="*/ 665828 h 1002962"/>
              <a:gd name="connsiteX522" fmla="*/ 2223525 w 12210216"/>
              <a:gd name="connsiteY522" fmla="*/ 665828 h 1002962"/>
              <a:gd name="connsiteX523" fmla="*/ 2223525 w 12210216"/>
              <a:gd name="connsiteY523" fmla="*/ 698255 h 1002962"/>
              <a:gd name="connsiteX524" fmla="*/ 2226405 w 12210216"/>
              <a:gd name="connsiteY524" fmla="*/ 698255 h 1002962"/>
              <a:gd name="connsiteX525" fmla="*/ 2226405 w 12210216"/>
              <a:gd name="connsiteY525" fmla="*/ 676637 h 1002962"/>
              <a:gd name="connsiteX526" fmla="*/ 2240807 w 12210216"/>
              <a:gd name="connsiteY526" fmla="*/ 676637 h 1002962"/>
              <a:gd name="connsiteX527" fmla="*/ 2240807 w 12210216"/>
              <a:gd name="connsiteY527" fmla="*/ 713388 h 1002962"/>
              <a:gd name="connsiteX528" fmla="*/ 2284010 w 12210216"/>
              <a:gd name="connsiteY528" fmla="*/ 713388 h 1002962"/>
              <a:gd name="connsiteX529" fmla="*/ 2284010 w 12210216"/>
              <a:gd name="connsiteY529" fmla="*/ 700417 h 1002962"/>
              <a:gd name="connsiteX530" fmla="*/ 2301291 w 12210216"/>
              <a:gd name="connsiteY530" fmla="*/ 700417 h 1002962"/>
              <a:gd name="connsiteX531" fmla="*/ 2301291 w 12210216"/>
              <a:gd name="connsiteY531" fmla="*/ 717711 h 1002962"/>
              <a:gd name="connsiteX532" fmla="*/ 2307051 w 12210216"/>
              <a:gd name="connsiteY532" fmla="*/ 717711 h 1002962"/>
              <a:gd name="connsiteX533" fmla="*/ 2307051 w 12210216"/>
              <a:gd name="connsiteY533" fmla="*/ 700417 h 1002962"/>
              <a:gd name="connsiteX534" fmla="*/ 2327213 w 12210216"/>
              <a:gd name="connsiteY534" fmla="*/ 700417 h 1002962"/>
              <a:gd name="connsiteX535" fmla="*/ 2327213 w 12210216"/>
              <a:gd name="connsiteY535" fmla="*/ 661505 h 1002962"/>
              <a:gd name="connsiteX536" fmla="*/ 2338734 w 12210216"/>
              <a:gd name="connsiteY536" fmla="*/ 661505 h 1002962"/>
              <a:gd name="connsiteX537" fmla="*/ 2353135 w 12210216"/>
              <a:gd name="connsiteY537" fmla="*/ 618269 h 1002962"/>
              <a:gd name="connsiteX538" fmla="*/ 2367536 w 12210216"/>
              <a:gd name="connsiteY538" fmla="*/ 618269 h 1002962"/>
              <a:gd name="connsiteX539" fmla="*/ 2384817 w 12210216"/>
              <a:gd name="connsiteY539" fmla="*/ 661505 h 1002962"/>
              <a:gd name="connsiteX540" fmla="*/ 2396338 w 12210216"/>
              <a:gd name="connsiteY540" fmla="*/ 661505 h 1002962"/>
              <a:gd name="connsiteX541" fmla="*/ 2396338 w 12210216"/>
              <a:gd name="connsiteY541" fmla="*/ 726358 h 1002962"/>
              <a:gd name="connsiteX542" fmla="*/ 2404979 w 12210216"/>
              <a:gd name="connsiteY542" fmla="*/ 726358 h 1002962"/>
              <a:gd name="connsiteX543" fmla="*/ 2404979 w 12210216"/>
              <a:gd name="connsiteY543" fmla="*/ 771756 h 1002962"/>
              <a:gd name="connsiteX544" fmla="*/ 2410739 w 12210216"/>
              <a:gd name="connsiteY544" fmla="*/ 771756 h 1002962"/>
              <a:gd name="connsiteX545" fmla="*/ 2410739 w 12210216"/>
              <a:gd name="connsiteY545" fmla="*/ 756623 h 1002962"/>
              <a:gd name="connsiteX546" fmla="*/ 2419379 w 12210216"/>
              <a:gd name="connsiteY546" fmla="*/ 767432 h 1002962"/>
              <a:gd name="connsiteX547" fmla="*/ 2428020 w 12210216"/>
              <a:gd name="connsiteY547" fmla="*/ 767432 h 1002962"/>
              <a:gd name="connsiteX548" fmla="*/ 2428020 w 12210216"/>
              <a:gd name="connsiteY548" fmla="*/ 680961 h 1002962"/>
              <a:gd name="connsiteX549" fmla="*/ 2468343 w 12210216"/>
              <a:gd name="connsiteY549" fmla="*/ 680961 h 1002962"/>
              <a:gd name="connsiteX550" fmla="*/ 2485625 w 12210216"/>
              <a:gd name="connsiteY550" fmla="*/ 696093 h 1002962"/>
              <a:gd name="connsiteX551" fmla="*/ 2485625 w 12210216"/>
              <a:gd name="connsiteY551" fmla="*/ 680961 h 1002962"/>
              <a:gd name="connsiteX552" fmla="*/ 2488505 w 12210216"/>
              <a:gd name="connsiteY552" fmla="*/ 680961 h 1002962"/>
              <a:gd name="connsiteX553" fmla="*/ 2488505 w 12210216"/>
              <a:gd name="connsiteY553" fmla="*/ 678799 h 1002962"/>
              <a:gd name="connsiteX554" fmla="*/ 2502906 w 12210216"/>
              <a:gd name="connsiteY554" fmla="*/ 678799 h 1002962"/>
              <a:gd name="connsiteX555" fmla="*/ 2502906 w 12210216"/>
              <a:gd name="connsiteY555" fmla="*/ 655020 h 1002962"/>
              <a:gd name="connsiteX556" fmla="*/ 2511546 w 12210216"/>
              <a:gd name="connsiteY556" fmla="*/ 655020 h 1002962"/>
              <a:gd name="connsiteX557" fmla="*/ 2511546 w 12210216"/>
              <a:gd name="connsiteY557" fmla="*/ 642049 h 1002962"/>
              <a:gd name="connsiteX558" fmla="*/ 2514426 w 12210216"/>
              <a:gd name="connsiteY558" fmla="*/ 642049 h 1002962"/>
              <a:gd name="connsiteX559" fmla="*/ 2514426 w 12210216"/>
              <a:gd name="connsiteY559" fmla="*/ 618269 h 1002962"/>
              <a:gd name="connsiteX560" fmla="*/ 2537468 w 12210216"/>
              <a:gd name="connsiteY560" fmla="*/ 618269 h 1002962"/>
              <a:gd name="connsiteX561" fmla="*/ 2537468 w 12210216"/>
              <a:gd name="connsiteY561" fmla="*/ 588004 h 1002962"/>
              <a:gd name="connsiteX562" fmla="*/ 2548989 w 12210216"/>
              <a:gd name="connsiteY562" fmla="*/ 588004 h 1002962"/>
              <a:gd name="connsiteX563" fmla="*/ 2548989 w 12210216"/>
              <a:gd name="connsiteY563" fmla="*/ 581519 h 1002962"/>
              <a:gd name="connsiteX564" fmla="*/ 2557630 w 12210216"/>
              <a:gd name="connsiteY564" fmla="*/ 581519 h 1002962"/>
              <a:gd name="connsiteX565" fmla="*/ 2557630 w 12210216"/>
              <a:gd name="connsiteY565" fmla="*/ 551254 h 1002962"/>
              <a:gd name="connsiteX566" fmla="*/ 2563390 w 12210216"/>
              <a:gd name="connsiteY566" fmla="*/ 551254 h 1002962"/>
              <a:gd name="connsiteX567" fmla="*/ 2563390 w 12210216"/>
              <a:gd name="connsiteY567" fmla="*/ 542607 h 1002962"/>
              <a:gd name="connsiteX568" fmla="*/ 2572031 w 12210216"/>
              <a:gd name="connsiteY568" fmla="*/ 542607 h 1002962"/>
              <a:gd name="connsiteX569" fmla="*/ 2572031 w 12210216"/>
              <a:gd name="connsiteY569" fmla="*/ 512342 h 1002962"/>
              <a:gd name="connsiteX570" fmla="*/ 2609474 w 12210216"/>
              <a:gd name="connsiteY570" fmla="*/ 512342 h 1002962"/>
              <a:gd name="connsiteX571" fmla="*/ 2609474 w 12210216"/>
              <a:gd name="connsiteY571" fmla="*/ 499371 h 1002962"/>
              <a:gd name="connsiteX572" fmla="*/ 2652677 w 12210216"/>
              <a:gd name="connsiteY572" fmla="*/ 499371 h 1002962"/>
              <a:gd name="connsiteX573" fmla="*/ 2652677 w 12210216"/>
              <a:gd name="connsiteY573" fmla="*/ 490724 h 1002962"/>
              <a:gd name="connsiteX574" fmla="*/ 2678599 w 12210216"/>
              <a:gd name="connsiteY574" fmla="*/ 490724 h 1002962"/>
              <a:gd name="connsiteX575" fmla="*/ 2678599 w 12210216"/>
              <a:gd name="connsiteY575" fmla="*/ 499371 h 1002962"/>
              <a:gd name="connsiteX576" fmla="*/ 2684359 w 12210216"/>
              <a:gd name="connsiteY576" fmla="*/ 499371 h 1002962"/>
              <a:gd name="connsiteX577" fmla="*/ 2684359 w 12210216"/>
              <a:gd name="connsiteY577" fmla="*/ 495048 h 1002962"/>
              <a:gd name="connsiteX578" fmla="*/ 2698760 w 12210216"/>
              <a:gd name="connsiteY578" fmla="*/ 495048 h 1002962"/>
              <a:gd name="connsiteX579" fmla="*/ 2698760 w 12210216"/>
              <a:gd name="connsiteY579" fmla="*/ 499371 h 1002962"/>
              <a:gd name="connsiteX580" fmla="*/ 2707401 w 12210216"/>
              <a:gd name="connsiteY580" fmla="*/ 499371 h 1002962"/>
              <a:gd name="connsiteX581" fmla="*/ 2707401 w 12210216"/>
              <a:gd name="connsiteY581" fmla="*/ 490724 h 1002962"/>
              <a:gd name="connsiteX582" fmla="*/ 2727562 w 12210216"/>
              <a:gd name="connsiteY582" fmla="*/ 490724 h 1002962"/>
              <a:gd name="connsiteX583" fmla="*/ 2727562 w 12210216"/>
              <a:gd name="connsiteY583" fmla="*/ 499371 h 1002962"/>
              <a:gd name="connsiteX584" fmla="*/ 2759245 w 12210216"/>
              <a:gd name="connsiteY584" fmla="*/ 499371 h 1002962"/>
              <a:gd name="connsiteX585" fmla="*/ 2759245 w 12210216"/>
              <a:gd name="connsiteY585" fmla="*/ 514504 h 1002962"/>
              <a:gd name="connsiteX586" fmla="*/ 2779406 w 12210216"/>
              <a:gd name="connsiteY586" fmla="*/ 514504 h 1002962"/>
              <a:gd name="connsiteX587" fmla="*/ 2779406 w 12210216"/>
              <a:gd name="connsiteY587" fmla="*/ 596652 h 1002962"/>
              <a:gd name="connsiteX588" fmla="*/ 2788046 w 12210216"/>
              <a:gd name="connsiteY588" fmla="*/ 596652 h 1002962"/>
              <a:gd name="connsiteX589" fmla="*/ 2788046 w 12210216"/>
              <a:gd name="connsiteY589" fmla="*/ 564225 h 1002962"/>
              <a:gd name="connsiteX590" fmla="*/ 2842771 w 12210216"/>
              <a:gd name="connsiteY590" fmla="*/ 564225 h 1002962"/>
              <a:gd name="connsiteX591" fmla="*/ 2842771 w 12210216"/>
              <a:gd name="connsiteY591" fmla="*/ 596652 h 1002962"/>
              <a:gd name="connsiteX592" fmla="*/ 2848531 w 12210216"/>
              <a:gd name="connsiteY592" fmla="*/ 596652 h 1002962"/>
              <a:gd name="connsiteX593" fmla="*/ 2848531 w 12210216"/>
              <a:gd name="connsiteY593" fmla="*/ 683123 h 1002962"/>
              <a:gd name="connsiteX594" fmla="*/ 2857172 w 12210216"/>
              <a:gd name="connsiteY594" fmla="*/ 680961 h 1002962"/>
              <a:gd name="connsiteX595" fmla="*/ 2860052 w 12210216"/>
              <a:gd name="connsiteY595" fmla="*/ 611784 h 1002962"/>
              <a:gd name="connsiteX596" fmla="*/ 2862932 w 12210216"/>
              <a:gd name="connsiteY596" fmla="*/ 680961 h 1002962"/>
              <a:gd name="connsiteX597" fmla="*/ 2871573 w 12210216"/>
              <a:gd name="connsiteY597" fmla="*/ 683123 h 1002962"/>
              <a:gd name="connsiteX598" fmla="*/ 2880213 w 12210216"/>
              <a:gd name="connsiteY598" fmla="*/ 724196 h 1002962"/>
              <a:gd name="connsiteX599" fmla="*/ 2903255 w 12210216"/>
              <a:gd name="connsiteY599" fmla="*/ 735005 h 1002962"/>
              <a:gd name="connsiteX600" fmla="*/ 2903255 w 12210216"/>
              <a:gd name="connsiteY600" fmla="*/ 717711 h 1002962"/>
              <a:gd name="connsiteX601" fmla="*/ 2911896 w 12210216"/>
              <a:gd name="connsiteY601" fmla="*/ 717711 h 1002962"/>
              <a:gd name="connsiteX602" fmla="*/ 2911896 w 12210216"/>
              <a:gd name="connsiteY602" fmla="*/ 706902 h 1002962"/>
              <a:gd name="connsiteX603" fmla="*/ 2981021 w 12210216"/>
              <a:gd name="connsiteY603" fmla="*/ 706902 h 1002962"/>
              <a:gd name="connsiteX604" fmla="*/ 2981021 w 12210216"/>
              <a:gd name="connsiteY604" fmla="*/ 711226 h 1002962"/>
              <a:gd name="connsiteX605" fmla="*/ 2989662 w 12210216"/>
              <a:gd name="connsiteY605" fmla="*/ 711226 h 1002962"/>
              <a:gd name="connsiteX606" fmla="*/ 2989662 w 12210216"/>
              <a:gd name="connsiteY606" fmla="*/ 698255 h 1002962"/>
              <a:gd name="connsiteX607" fmla="*/ 3001182 w 12210216"/>
              <a:gd name="connsiteY607" fmla="*/ 698255 h 1002962"/>
              <a:gd name="connsiteX608" fmla="*/ 3001182 w 12210216"/>
              <a:gd name="connsiteY608" fmla="*/ 713388 h 1002962"/>
              <a:gd name="connsiteX609" fmla="*/ 3006943 w 12210216"/>
              <a:gd name="connsiteY609" fmla="*/ 713388 h 1002962"/>
              <a:gd name="connsiteX610" fmla="*/ 3006943 w 12210216"/>
              <a:gd name="connsiteY610" fmla="*/ 696093 h 1002962"/>
              <a:gd name="connsiteX611" fmla="*/ 3021343 w 12210216"/>
              <a:gd name="connsiteY611" fmla="*/ 696093 h 1002962"/>
              <a:gd name="connsiteX612" fmla="*/ 3021343 w 12210216"/>
              <a:gd name="connsiteY612" fmla="*/ 687446 h 1002962"/>
              <a:gd name="connsiteX613" fmla="*/ 3047266 w 12210216"/>
              <a:gd name="connsiteY613" fmla="*/ 687446 h 1002962"/>
              <a:gd name="connsiteX614" fmla="*/ 3047266 w 12210216"/>
              <a:gd name="connsiteY614" fmla="*/ 665828 h 1002962"/>
              <a:gd name="connsiteX615" fmla="*/ 3055906 w 12210216"/>
              <a:gd name="connsiteY615" fmla="*/ 663667 h 1002962"/>
              <a:gd name="connsiteX616" fmla="*/ 3055906 w 12210216"/>
              <a:gd name="connsiteY616" fmla="*/ 659343 h 1002962"/>
              <a:gd name="connsiteX617" fmla="*/ 3078948 w 12210216"/>
              <a:gd name="connsiteY617" fmla="*/ 659343 h 1002962"/>
              <a:gd name="connsiteX618" fmla="*/ 3078948 w 12210216"/>
              <a:gd name="connsiteY618" fmla="*/ 646372 h 1002962"/>
              <a:gd name="connsiteX619" fmla="*/ 3090469 w 12210216"/>
              <a:gd name="connsiteY619" fmla="*/ 646372 h 1002962"/>
              <a:gd name="connsiteX620" fmla="*/ 3090469 w 12210216"/>
              <a:gd name="connsiteY620" fmla="*/ 607460 h 1002962"/>
              <a:gd name="connsiteX621" fmla="*/ 3110630 w 12210216"/>
              <a:gd name="connsiteY621" fmla="*/ 607460 h 1002962"/>
              <a:gd name="connsiteX622" fmla="*/ 3110630 w 12210216"/>
              <a:gd name="connsiteY622" fmla="*/ 603137 h 1002962"/>
              <a:gd name="connsiteX623" fmla="*/ 3122151 w 12210216"/>
              <a:gd name="connsiteY623" fmla="*/ 603137 h 1002962"/>
              <a:gd name="connsiteX624" fmla="*/ 3122151 w 12210216"/>
              <a:gd name="connsiteY624" fmla="*/ 555578 h 1002962"/>
              <a:gd name="connsiteX625" fmla="*/ 3148073 w 12210216"/>
              <a:gd name="connsiteY625" fmla="*/ 555578 h 1002962"/>
              <a:gd name="connsiteX626" fmla="*/ 3148073 w 12210216"/>
              <a:gd name="connsiteY626" fmla="*/ 536122 h 1002962"/>
              <a:gd name="connsiteX627" fmla="*/ 3197037 w 12210216"/>
              <a:gd name="connsiteY627" fmla="*/ 536122 h 1002962"/>
              <a:gd name="connsiteX628" fmla="*/ 3197037 w 12210216"/>
              <a:gd name="connsiteY628" fmla="*/ 557740 h 1002962"/>
              <a:gd name="connsiteX629" fmla="*/ 3234480 w 12210216"/>
              <a:gd name="connsiteY629" fmla="*/ 557740 h 1002962"/>
              <a:gd name="connsiteX630" fmla="*/ 3234480 w 12210216"/>
              <a:gd name="connsiteY630" fmla="*/ 605299 h 1002962"/>
              <a:gd name="connsiteX631" fmla="*/ 3251761 w 12210216"/>
              <a:gd name="connsiteY631" fmla="*/ 605299 h 1002962"/>
              <a:gd name="connsiteX632" fmla="*/ 3251761 w 12210216"/>
              <a:gd name="connsiteY632" fmla="*/ 711226 h 1002962"/>
              <a:gd name="connsiteX633" fmla="*/ 3260401 w 12210216"/>
              <a:gd name="connsiteY633" fmla="*/ 711226 h 1002962"/>
              <a:gd name="connsiteX634" fmla="*/ 3271922 w 12210216"/>
              <a:gd name="connsiteY634" fmla="*/ 683123 h 1002962"/>
              <a:gd name="connsiteX635" fmla="*/ 3280563 w 12210216"/>
              <a:gd name="connsiteY635" fmla="*/ 696093 h 1002962"/>
              <a:gd name="connsiteX636" fmla="*/ 3277683 w 12210216"/>
              <a:gd name="connsiteY636" fmla="*/ 696093 h 1002962"/>
              <a:gd name="connsiteX637" fmla="*/ 3277683 w 12210216"/>
              <a:gd name="connsiteY637" fmla="*/ 711226 h 1002962"/>
              <a:gd name="connsiteX638" fmla="*/ 3289203 w 12210216"/>
              <a:gd name="connsiteY638" fmla="*/ 711226 h 1002962"/>
              <a:gd name="connsiteX639" fmla="*/ 3289203 w 12210216"/>
              <a:gd name="connsiteY639" fmla="*/ 743652 h 1002962"/>
              <a:gd name="connsiteX640" fmla="*/ 3300724 w 12210216"/>
              <a:gd name="connsiteY640" fmla="*/ 743652 h 1002962"/>
              <a:gd name="connsiteX641" fmla="*/ 3300724 w 12210216"/>
              <a:gd name="connsiteY641" fmla="*/ 767432 h 1002962"/>
              <a:gd name="connsiteX642" fmla="*/ 3320885 w 12210216"/>
              <a:gd name="connsiteY642" fmla="*/ 767432 h 1002962"/>
              <a:gd name="connsiteX643" fmla="*/ 3320885 w 12210216"/>
              <a:gd name="connsiteY643" fmla="*/ 758785 h 1002962"/>
              <a:gd name="connsiteX644" fmla="*/ 3343927 w 12210216"/>
              <a:gd name="connsiteY644" fmla="*/ 758785 h 1002962"/>
              <a:gd name="connsiteX645" fmla="*/ 3343927 w 12210216"/>
              <a:gd name="connsiteY645" fmla="*/ 735005 h 1002962"/>
              <a:gd name="connsiteX646" fmla="*/ 3398652 w 12210216"/>
              <a:gd name="connsiteY646" fmla="*/ 735005 h 1002962"/>
              <a:gd name="connsiteX647" fmla="*/ 3398652 w 12210216"/>
              <a:gd name="connsiteY647" fmla="*/ 741491 h 1002962"/>
              <a:gd name="connsiteX648" fmla="*/ 3404412 w 12210216"/>
              <a:gd name="connsiteY648" fmla="*/ 741491 h 1002962"/>
              <a:gd name="connsiteX649" fmla="*/ 3404412 w 12210216"/>
              <a:gd name="connsiteY649" fmla="*/ 743652 h 1002962"/>
              <a:gd name="connsiteX650" fmla="*/ 3407292 w 12210216"/>
              <a:gd name="connsiteY650" fmla="*/ 743652 h 1002962"/>
              <a:gd name="connsiteX651" fmla="*/ 3407292 w 12210216"/>
              <a:gd name="connsiteY651" fmla="*/ 735005 h 1002962"/>
              <a:gd name="connsiteX652" fmla="*/ 3418813 w 12210216"/>
              <a:gd name="connsiteY652" fmla="*/ 735005 h 1002962"/>
              <a:gd name="connsiteX653" fmla="*/ 3418813 w 12210216"/>
              <a:gd name="connsiteY653" fmla="*/ 752300 h 1002962"/>
              <a:gd name="connsiteX654" fmla="*/ 3427454 w 12210216"/>
              <a:gd name="connsiteY654" fmla="*/ 752300 h 1002962"/>
              <a:gd name="connsiteX655" fmla="*/ 3427454 w 12210216"/>
              <a:gd name="connsiteY655" fmla="*/ 743652 h 1002962"/>
              <a:gd name="connsiteX656" fmla="*/ 3438974 w 12210216"/>
              <a:gd name="connsiteY656" fmla="*/ 743652 h 1002962"/>
              <a:gd name="connsiteX657" fmla="*/ 3438974 w 12210216"/>
              <a:gd name="connsiteY657" fmla="*/ 719873 h 1002962"/>
              <a:gd name="connsiteX658" fmla="*/ 3482178 w 12210216"/>
              <a:gd name="connsiteY658" fmla="*/ 719873 h 1002962"/>
              <a:gd name="connsiteX659" fmla="*/ 3482178 w 12210216"/>
              <a:gd name="connsiteY659" fmla="*/ 726358 h 1002962"/>
              <a:gd name="connsiteX660" fmla="*/ 3490818 w 12210216"/>
              <a:gd name="connsiteY660" fmla="*/ 726358 h 1002962"/>
              <a:gd name="connsiteX661" fmla="*/ 3490818 w 12210216"/>
              <a:gd name="connsiteY661" fmla="*/ 713388 h 1002962"/>
              <a:gd name="connsiteX662" fmla="*/ 3513860 w 12210216"/>
              <a:gd name="connsiteY662" fmla="*/ 713388 h 1002962"/>
              <a:gd name="connsiteX663" fmla="*/ 3513860 w 12210216"/>
              <a:gd name="connsiteY663" fmla="*/ 687446 h 1002962"/>
              <a:gd name="connsiteX664" fmla="*/ 3534022 w 12210216"/>
              <a:gd name="connsiteY664" fmla="*/ 687446 h 1002962"/>
              <a:gd name="connsiteX665" fmla="*/ 3534022 w 12210216"/>
              <a:gd name="connsiteY665" fmla="*/ 696093 h 1002962"/>
              <a:gd name="connsiteX666" fmla="*/ 3545542 w 12210216"/>
              <a:gd name="connsiteY666" fmla="*/ 696093 h 1002962"/>
              <a:gd name="connsiteX667" fmla="*/ 3545542 w 12210216"/>
              <a:gd name="connsiteY667" fmla="*/ 672314 h 1002962"/>
              <a:gd name="connsiteX668" fmla="*/ 3565703 w 12210216"/>
              <a:gd name="connsiteY668" fmla="*/ 672314 h 1002962"/>
              <a:gd name="connsiteX669" fmla="*/ 3565703 w 12210216"/>
              <a:gd name="connsiteY669" fmla="*/ 687446 h 1002962"/>
              <a:gd name="connsiteX670" fmla="*/ 3597386 w 12210216"/>
              <a:gd name="connsiteY670" fmla="*/ 687446 h 1002962"/>
              <a:gd name="connsiteX671" fmla="*/ 3597386 w 12210216"/>
              <a:gd name="connsiteY671" fmla="*/ 678799 h 1002962"/>
              <a:gd name="connsiteX672" fmla="*/ 3620427 w 12210216"/>
              <a:gd name="connsiteY672" fmla="*/ 678799 h 1002962"/>
              <a:gd name="connsiteX673" fmla="*/ 3620427 w 12210216"/>
              <a:gd name="connsiteY673" fmla="*/ 687446 h 1002962"/>
              <a:gd name="connsiteX674" fmla="*/ 3629068 w 12210216"/>
              <a:gd name="connsiteY674" fmla="*/ 687446 h 1002962"/>
              <a:gd name="connsiteX675" fmla="*/ 3629068 w 12210216"/>
              <a:gd name="connsiteY675" fmla="*/ 702579 h 1002962"/>
              <a:gd name="connsiteX676" fmla="*/ 3640589 w 12210216"/>
              <a:gd name="connsiteY676" fmla="*/ 702579 h 1002962"/>
              <a:gd name="connsiteX677" fmla="*/ 3640589 w 12210216"/>
              <a:gd name="connsiteY677" fmla="*/ 713388 h 1002962"/>
              <a:gd name="connsiteX678" fmla="*/ 3703954 w 12210216"/>
              <a:gd name="connsiteY678" fmla="*/ 713388 h 1002962"/>
              <a:gd name="connsiteX679" fmla="*/ 3703954 w 12210216"/>
              <a:gd name="connsiteY679" fmla="*/ 743652 h 1002962"/>
              <a:gd name="connsiteX680" fmla="*/ 3726996 w 12210216"/>
              <a:gd name="connsiteY680" fmla="*/ 743652 h 1002962"/>
              <a:gd name="connsiteX681" fmla="*/ 3726996 w 12210216"/>
              <a:gd name="connsiteY681" fmla="*/ 735005 h 1002962"/>
              <a:gd name="connsiteX682" fmla="*/ 3790360 w 12210216"/>
              <a:gd name="connsiteY682" fmla="*/ 735005 h 1002962"/>
              <a:gd name="connsiteX683" fmla="*/ 3790360 w 12210216"/>
              <a:gd name="connsiteY683" fmla="*/ 724196 h 1002962"/>
              <a:gd name="connsiteX684" fmla="*/ 3801881 w 12210216"/>
              <a:gd name="connsiteY684" fmla="*/ 719873 h 1002962"/>
              <a:gd name="connsiteX685" fmla="*/ 3801881 w 12210216"/>
              <a:gd name="connsiteY685" fmla="*/ 687446 h 1002962"/>
              <a:gd name="connsiteX686" fmla="*/ 3822042 w 12210216"/>
              <a:gd name="connsiteY686" fmla="*/ 687446 h 1002962"/>
              <a:gd name="connsiteX687" fmla="*/ 3830683 w 12210216"/>
              <a:gd name="connsiteY687" fmla="*/ 706902 h 1002962"/>
              <a:gd name="connsiteX688" fmla="*/ 3833564 w 12210216"/>
              <a:gd name="connsiteY688" fmla="*/ 700417 h 1002962"/>
              <a:gd name="connsiteX689" fmla="*/ 3850845 w 12210216"/>
              <a:gd name="connsiteY689" fmla="*/ 698255 h 1002962"/>
              <a:gd name="connsiteX690" fmla="*/ 3847965 w 12210216"/>
              <a:gd name="connsiteY690" fmla="*/ 609622 h 1002962"/>
              <a:gd name="connsiteX691" fmla="*/ 3865245 w 12210216"/>
              <a:gd name="connsiteY691" fmla="*/ 611784 h 1002962"/>
              <a:gd name="connsiteX692" fmla="*/ 3865245 w 12210216"/>
              <a:gd name="connsiteY692" fmla="*/ 471268 h 1002962"/>
              <a:gd name="connsiteX693" fmla="*/ 3891168 w 12210216"/>
              <a:gd name="connsiteY693" fmla="*/ 471268 h 1002962"/>
              <a:gd name="connsiteX694" fmla="*/ 3891168 w 12210216"/>
              <a:gd name="connsiteY694" fmla="*/ 356694 h 1002962"/>
              <a:gd name="connsiteX695" fmla="*/ 3896928 w 12210216"/>
              <a:gd name="connsiteY695" fmla="*/ 350209 h 1002962"/>
              <a:gd name="connsiteX696" fmla="*/ 3896928 w 12210216"/>
              <a:gd name="connsiteY696" fmla="*/ 326429 h 1002962"/>
              <a:gd name="connsiteX697" fmla="*/ 3919969 w 12210216"/>
              <a:gd name="connsiteY697" fmla="*/ 326429 h 1002962"/>
              <a:gd name="connsiteX698" fmla="*/ 3974694 w 12210216"/>
              <a:gd name="connsiteY698" fmla="*/ 246443 h 1002962"/>
              <a:gd name="connsiteX699" fmla="*/ 3977574 w 12210216"/>
              <a:gd name="connsiteY699" fmla="*/ 1 h 1002962"/>
              <a:gd name="connsiteX700" fmla="*/ 3983335 w 12210216"/>
              <a:gd name="connsiteY700" fmla="*/ 246443 h 1002962"/>
              <a:gd name="connsiteX701" fmla="*/ 4035178 w 12210216"/>
              <a:gd name="connsiteY701" fmla="*/ 328591 h 1002962"/>
              <a:gd name="connsiteX702" fmla="*/ 4058220 w 12210216"/>
              <a:gd name="connsiteY702" fmla="*/ 328591 h 1002962"/>
              <a:gd name="connsiteX703" fmla="*/ 4058220 w 12210216"/>
              <a:gd name="connsiteY703" fmla="*/ 354532 h 1002962"/>
              <a:gd name="connsiteX704" fmla="*/ 4063981 w 12210216"/>
              <a:gd name="connsiteY704" fmla="*/ 356694 h 1002962"/>
              <a:gd name="connsiteX705" fmla="*/ 4063981 w 12210216"/>
              <a:gd name="connsiteY705" fmla="*/ 471268 h 1002962"/>
              <a:gd name="connsiteX706" fmla="*/ 4084142 w 12210216"/>
              <a:gd name="connsiteY706" fmla="*/ 471268 h 1002962"/>
              <a:gd name="connsiteX707" fmla="*/ 4084142 w 12210216"/>
              <a:gd name="connsiteY707" fmla="*/ 607460 h 1002962"/>
              <a:gd name="connsiteX708" fmla="*/ 4107184 w 12210216"/>
              <a:gd name="connsiteY708" fmla="*/ 607460 h 1002962"/>
              <a:gd name="connsiteX709" fmla="*/ 4107184 w 12210216"/>
              <a:gd name="connsiteY709" fmla="*/ 730682 h 1002962"/>
              <a:gd name="connsiteX710" fmla="*/ 4144626 w 12210216"/>
              <a:gd name="connsiteY710" fmla="*/ 728520 h 1002962"/>
              <a:gd name="connsiteX711" fmla="*/ 4150387 w 12210216"/>
              <a:gd name="connsiteY711" fmla="*/ 717711 h 1002962"/>
              <a:gd name="connsiteX712" fmla="*/ 4170548 w 12210216"/>
              <a:gd name="connsiteY712" fmla="*/ 715549 h 1002962"/>
              <a:gd name="connsiteX713" fmla="*/ 4176309 w 12210216"/>
              <a:gd name="connsiteY713" fmla="*/ 724196 h 1002962"/>
              <a:gd name="connsiteX714" fmla="*/ 4205111 w 12210216"/>
              <a:gd name="connsiteY714" fmla="*/ 724196 h 1002962"/>
              <a:gd name="connsiteX715" fmla="*/ 4205111 w 12210216"/>
              <a:gd name="connsiteY715" fmla="*/ 726591 h 1002962"/>
              <a:gd name="connsiteX716" fmla="*/ 4207550 w 12210216"/>
              <a:gd name="connsiteY716" fmla="*/ 712285 h 1002962"/>
              <a:gd name="connsiteX717" fmla="*/ 4214422 w 12210216"/>
              <a:gd name="connsiteY717" fmla="*/ 671967 h 1002962"/>
              <a:gd name="connsiteX718" fmla="*/ 4208478 w 12210216"/>
              <a:gd name="connsiteY718" fmla="*/ 667318 h 1002962"/>
              <a:gd name="connsiteX719" fmla="*/ 4208478 w 12210216"/>
              <a:gd name="connsiteY719" fmla="*/ 660344 h 1002962"/>
              <a:gd name="connsiteX720" fmla="*/ 4217394 w 12210216"/>
              <a:gd name="connsiteY720" fmla="*/ 655694 h 1002962"/>
              <a:gd name="connsiteX721" fmla="*/ 4220366 w 12210216"/>
              <a:gd name="connsiteY721" fmla="*/ 641747 h 1002962"/>
              <a:gd name="connsiteX722" fmla="*/ 4226312 w 12210216"/>
              <a:gd name="connsiteY722" fmla="*/ 655694 h 1002962"/>
              <a:gd name="connsiteX723" fmla="*/ 4232255 w 12210216"/>
              <a:gd name="connsiteY723" fmla="*/ 660344 h 1002962"/>
              <a:gd name="connsiteX724" fmla="*/ 4232255 w 12210216"/>
              <a:gd name="connsiteY724" fmla="*/ 669642 h 1002962"/>
              <a:gd name="connsiteX725" fmla="*/ 4226312 w 12210216"/>
              <a:gd name="connsiteY725" fmla="*/ 671967 h 1002962"/>
              <a:gd name="connsiteX726" fmla="*/ 4241171 w 12210216"/>
              <a:gd name="connsiteY726" fmla="*/ 739382 h 1002962"/>
              <a:gd name="connsiteX727" fmla="*/ 4253059 w 12210216"/>
              <a:gd name="connsiteY727" fmla="*/ 739382 h 1002962"/>
              <a:gd name="connsiteX728" fmla="*/ 4261975 w 12210216"/>
              <a:gd name="connsiteY728" fmla="*/ 771927 h 1002962"/>
              <a:gd name="connsiteX729" fmla="*/ 4306555 w 12210216"/>
              <a:gd name="connsiteY729" fmla="*/ 778901 h 1002962"/>
              <a:gd name="connsiteX730" fmla="*/ 4306555 w 12210216"/>
              <a:gd name="connsiteY730" fmla="*/ 739382 h 1002962"/>
              <a:gd name="connsiteX731" fmla="*/ 4380856 w 12210216"/>
              <a:gd name="connsiteY731" fmla="*/ 739382 h 1002962"/>
              <a:gd name="connsiteX732" fmla="*/ 4410576 w 12210216"/>
              <a:gd name="connsiteY732" fmla="*/ 755654 h 1002962"/>
              <a:gd name="connsiteX733" fmla="*/ 4425436 w 12210216"/>
              <a:gd name="connsiteY733" fmla="*/ 755654 h 1002962"/>
              <a:gd name="connsiteX734" fmla="*/ 4440296 w 12210216"/>
              <a:gd name="connsiteY734" fmla="*/ 739382 h 1002962"/>
              <a:gd name="connsiteX735" fmla="*/ 4461100 w 12210216"/>
              <a:gd name="connsiteY735" fmla="*/ 739382 h 1002962"/>
              <a:gd name="connsiteX736" fmla="*/ 4461100 w 12210216"/>
              <a:gd name="connsiteY736" fmla="*/ 804472 h 1002962"/>
              <a:gd name="connsiteX737" fmla="*/ 4472988 w 12210216"/>
              <a:gd name="connsiteY737" fmla="*/ 806797 h 1002962"/>
              <a:gd name="connsiteX738" fmla="*/ 4472988 w 12210216"/>
              <a:gd name="connsiteY738" fmla="*/ 797498 h 1002962"/>
              <a:gd name="connsiteX739" fmla="*/ 4505680 w 12210216"/>
              <a:gd name="connsiteY739" fmla="*/ 797498 h 1002962"/>
              <a:gd name="connsiteX740" fmla="*/ 4505680 w 12210216"/>
              <a:gd name="connsiteY740" fmla="*/ 699863 h 1002962"/>
              <a:gd name="connsiteX741" fmla="*/ 4508652 w 12210216"/>
              <a:gd name="connsiteY741" fmla="*/ 697538 h 1002962"/>
              <a:gd name="connsiteX742" fmla="*/ 4577008 w 12210216"/>
              <a:gd name="connsiteY742" fmla="*/ 697538 h 1002962"/>
              <a:gd name="connsiteX743" fmla="*/ 4577008 w 12210216"/>
              <a:gd name="connsiteY743" fmla="*/ 685915 h 1002962"/>
              <a:gd name="connsiteX744" fmla="*/ 4606729 w 12210216"/>
              <a:gd name="connsiteY744" fmla="*/ 685915 h 1002962"/>
              <a:gd name="connsiteX745" fmla="*/ 4606729 w 12210216"/>
              <a:gd name="connsiteY745" fmla="*/ 676616 h 1002962"/>
              <a:gd name="connsiteX746" fmla="*/ 4666169 w 12210216"/>
              <a:gd name="connsiteY746" fmla="*/ 676616 h 1002962"/>
              <a:gd name="connsiteX747" fmla="*/ 4666169 w 12210216"/>
              <a:gd name="connsiteY747" fmla="*/ 697538 h 1002962"/>
              <a:gd name="connsiteX748" fmla="*/ 4689946 w 12210216"/>
              <a:gd name="connsiteY748" fmla="*/ 706837 h 1002962"/>
              <a:gd name="connsiteX749" fmla="*/ 4689946 w 12210216"/>
              <a:gd name="connsiteY749" fmla="*/ 737057 h 1002962"/>
              <a:gd name="connsiteX750" fmla="*/ 4704806 w 12210216"/>
              <a:gd name="connsiteY750" fmla="*/ 741706 h 1002962"/>
              <a:gd name="connsiteX751" fmla="*/ 4704806 w 12210216"/>
              <a:gd name="connsiteY751" fmla="*/ 732408 h 1002962"/>
              <a:gd name="connsiteX752" fmla="*/ 4716694 w 12210216"/>
              <a:gd name="connsiteY752" fmla="*/ 732408 h 1002962"/>
              <a:gd name="connsiteX753" fmla="*/ 4716694 w 12210216"/>
              <a:gd name="connsiteY753" fmla="*/ 725434 h 1002962"/>
              <a:gd name="connsiteX754" fmla="*/ 4704806 w 12210216"/>
              <a:gd name="connsiteY754" fmla="*/ 725434 h 1002962"/>
              <a:gd name="connsiteX755" fmla="*/ 4704806 w 12210216"/>
              <a:gd name="connsiteY755" fmla="*/ 716135 h 1002962"/>
              <a:gd name="connsiteX756" fmla="*/ 4716694 w 12210216"/>
              <a:gd name="connsiteY756" fmla="*/ 716135 h 1002962"/>
              <a:gd name="connsiteX757" fmla="*/ 4716694 w 12210216"/>
              <a:gd name="connsiteY757" fmla="*/ 706837 h 1002962"/>
              <a:gd name="connsiteX758" fmla="*/ 4704806 w 12210216"/>
              <a:gd name="connsiteY758" fmla="*/ 706837 h 1002962"/>
              <a:gd name="connsiteX759" fmla="*/ 4704806 w 12210216"/>
              <a:gd name="connsiteY759" fmla="*/ 697538 h 1002962"/>
              <a:gd name="connsiteX760" fmla="*/ 4716694 w 12210216"/>
              <a:gd name="connsiteY760" fmla="*/ 697538 h 1002962"/>
              <a:gd name="connsiteX761" fmla="*/ 4716694 w 12210216"/>
              <a:gd name="connsiteY761" fmla="*/ 690564 h 1002962"/>
              <a:gd name="connsiteX762" fmla="*/ 4704806 w 12210216"/>
              <a:gd name="connsiteY762" fmla="*/ 690564 h 1002962"/>
              <a:gd name="connsiteX763" fmla="*/ 4704806 w 12210216"/>
              <a:gd name="connsiteY763" fmla="*/ 681266 h 1002962"/>
              <a:gd name="connsiteX764" fmla="*/ 4716694 w 12210216"/>
              <a:gd name="connsiteY764" fmla="*/ 681266 h 1002962"/>
              <a:gd name="connsiteX765" fmla="*/ 4716694 w 12210216"/>
              <a:gd name="connsiteY765" fmla="*/ 671967 h 1002962"/>
              <a:gd name="connsiteX766" fmla="*/ 4704806 w 12210216"/>
              <a:gd name="connsiteY766" fmla="*/ 671967 h 1002962"/>
              <a:gd name="connsiteX767" fmla="*/ 4704806 w 12210216"/>
              <a:gd name="connsiteY767" fmla="*/ 664993 h 1002962"/>
              <a:gd name="connsiteX768" fmla="*/ 4716694 w 12210216"/>
              <a:gd name="connsiteY768" fmla="*/ 664993 h 1002962"/>
              <a:gd name="connsiteX769" fmla="*/ 4716694 w 12210216"/>
              <a:gd name="connsiteY769" fmla="*/ 655694 h 1002962"/>
              <a:gd name="connsiteX770" fmla="*/ 4704806 w 12210216"/>
              <a:gd name="connsiteY770" fmla="*/ 655694 h 1002962"/>
              <a:gd name="connsiteX771" fmla="*/ 4704806 w 12210216"/>
              <a:gd name="connsiteY771" fmla="*/ 646396 h 1002962"/>
              <a:gd name="connsiteX772" fmla="*/ 4716694 w 12210216"/>
              <a:gd name="connsiteY772" fmla="*/ 646396 h 1002962"/>
              <a:gd name="connsiteX773" fmla="*/ 4716694 w 12210216"/>
              <a:gd name="connsiteY773" fmla="*/ 637097 h 1002962"/>
              <a:gd name="connsiteX774" fmla="*/ 4704806 w 12210216"/>
              <a:gd name="connsiteY774" fmla="*/ 637097 h 1002962"/>
              <a:gd name="connsiteX775" fmla="*/ 4704806 w 12210216"/>
              <a:gd name="connsiteY775" fmla="*/ 630123 h 1002962"/>
              <a:gd name="connsiteX776" fmla="*/ 4716694 w 12210216"/>
              <a:gd name="connsiteY776" fmla="*/ 630123 h 1002962"/>
              <a:gd name="connsiteX777" fmla="*/ 4716694 w 12210216"/>
              <a:gd name="connsiteY777" fmla="*/ 620825 h 1002962"/>
              <a:gd name="connsiteX778" fmla="*/ 4704806 w 12210216"/>
              <a:gd name="connsiteY778" fmla="*/ 620825 h 1002962"/>
              <a:gd name="connsiteX779" fmla="*/ 4704806 w 12210216"/>
              <a:gd name="connsiteY779" fmla="*/ 611526 h 1002962"/>
              <a:gd name="connsiteX780" fmla="*/ 4716694 w 12210216"/>
              <a:gd name="connsiteY780" fmla="*/ 611526 h 1002962"/>
              <a:gd name="connsiteX781" fmla="*/ 4716694 w 12210216"/>
              <a:gd name="connsiteY781" fmla="*/ 604552 h 1002962"/>
              <a:gd name="connsiteX782" fmla="*/ 4704806 w 12210216"/>
              <a:gd name="connsiteY782" fmla="*/ 604552 h 1002962"/>
              <a:gd name="connsiteX783" fmla="*/ 4704806 w 12210216"/>
              <a:gd name="connsiteY783" fmla="*/ 595254 h 1002962"/>
              <a:gd name="connsiteX784" fmla="*/ 4716694 w 12210216"/>
              <a:gd name="connsiteY784" fmla="*/ 595254 h 1002962"/>
              <a:gd name="connsiteX785" fmla="*/ 4716694 w 12210216"/>
              <a:gd name="connsiteY785" fmla="*/ 585955 h 1002962"/>
              <a:gd name="connsiteX786" fmla="*/ 4704806 w 12210216"/>
              <a:gd name="connsiteY786" fmla="*/ 585955 h 1002962"/>
              <a:gd name="connsiteX787" fmla="*/ 4704806 w 12210216"/>
              <a:gd name="connsiteY787" fmla="*/ 576656 h 1002962"/>
              <a:gd name="connsiteX788" fmla="*/ 4716694 w 12210216"/>
              <a:gd name="connsiteY788" fmla="*/ 576656 h 1002962"/>
              <a:gd name="connsiteX789" fmla="*/ 4716694 w 12210216"/>
              <a:gd name="connsiteY789" fmla="*/ 569682 h 1002962"/>
              <a:gd name="connsiteX790" fmla="*/ 4704806 w 12210216"/>
              <a:gd name="connsiteY790" fmla="*/ 569682 h 1002962"/>
              <a:gd name="connsiteX791" fmla="*/ 4704806 w 12210216"/>
              <a:gd name="connsiteY791" fmla="*/ 560384 h 1002962"/>
              <a:gd name="connsiteX792" fmla="*/ 4716694 w 12210216"/>
              <a:gd name="connsiteY792" fmla="*/ 560384 h 1002962"/>
              <a:gd name="connsiteX793" fmla="*/ 4716694 w 12210216"/>
              <a:gd name="connsiteY793" fmla="*/ 551085 h 1002962"/>
              <a:gd name="connsiteX794" fmla="*/ 4704806 w 12210216"/>
              <a:gd name="connsiteY794" fmla="*/ 551085 h 1002962"/>
              <a:gd name="connsiteX795" fmla="*/ 4704806 w 12210216"/>
              <a:gd name="connsiteY795" fmla="*/ 541787 h 1002962"/>
              <a:gd name="connsiteX796" fmla="*/ 4716694 w 12210216"/>
              <a:gd name="connsiteY796" fmla="*/ 541787 h 1002962"/>
              <a:gd name="connsiteX797" fmla="*/ 4716694 w 12210216"/>
              <a:gd name="connsiteY797" fmla="*/ 534813 h 1002962"/>
              <a:gd name="connsiteX798" fmla="*/ 4704806 w 12210216"/>
              <a:gd name="connsiteY798" fmla="*/ 534813 h 1002962"/>
              <a:gd name="connsiteX799" fmla="*/ 4704806 w 12210216"/>
              <a:gd name="connsiteY799" fmla="*/ 525514 h 1002962"/>
              <a:gd name="connsiteX800" fmla="*/ 4716694 w 12210216"/>
              <a:gd name="connsiteY800" fmla="*/ 525514 h 1002962"/>
              <a:gd name="connsiteX801" fmla="*/ 4704806 w 12210216"/>
              <a:gd name="connsiteY801" fmla="*/ 511566 h 1002962"/>
              <a:gd name="connsiteX802" fmla="*/ 4704806 w 12210216"/>
              <a:gd name="connsiteY802" fmla="*/ 474372 h 1002962"/>
              <a:gd name="connsiteX803" fmla="*/ 4903930 w 12210216"/>
              <a:gd name="connsiteY803" fmla="*/ 474372 h 1002962"/>
              <a:gd name="connsiteX804" fmla="*/ 4921763 w 12210216"/>
              <a:gd name="connsiteY804" fmla="*/ 495294 h 1002962"/>
              <a:gd name="connsiteX805" fmla="*/ 4921763 w 12210216"/>
              <a:gd name="connsiteY805" fmla="*/ 541787 h 1002962"/>
              <a:gd name="connsiteX806" fmla="*/ 4909874 w 12210216"/>
              <a:gd name="connsiteY806" fmla="*/ 541787 h 1002962"/>
              <a:gd name="connsiteX807" fmla="*/ 4909874 w 12210216"/>
              <a:gd name="connsiteY807" fmla="*/ 551085 h 1002962"/>
              <a:gd name="connsiteX808" fmla="*/ 4921763 w 12210216"/>
              <a:gd name="connsiteY808" fmla="*/ 551085 h 1002962"/>
              <a:gd name="connsiteX809" fmla="*/ 4921763 w 12210216"/>
              <a:gd name="connsiteY809" fmla="*/ 560384 h 1002962"/>
              <a:gd name="connsiteX810" fmla="*/ 4909874 w 12210216"/>
              <a:gd name="connsiteY810" fmla="*/ 560384 h 1002962"/>
              <a:gd name="connsiteX811" fmla="*/ 4909874 w 12210216"/>
              <a:gd name="connsiteY811" fmla="*/ 569682 h 1002962"/>
              <a:gd name="connsiteX812" fmla="*/ 4921763 w 12210216"/>
              <a:gd name="connsiteY812" fmla="*/ 569682 h 1002962"/>
              <a:gd name="connsiteX813" fmla="*/ 4921763 w 12210216"/>
              <a:gd name="connsiteY813" fmla="*/ 576656 h 1002962"/>
              <a:gd name="connsiteX814" fmla="*/ 4909874 w 12210216"/>
              <a:gd name="connsiteY814" fmla="*/ 576656 h 1002962"/>
              <a:gd name="connsiteX815" fmla="*/ 4909874 w 12210216"/>
              <a:gd name="connsiteY815" fmla="*/ 585955 h 1002962"/>
              <a:gd name="connsiteX816" fmla="*/ 4921763 w 12210216"/>
              <a:gd name="connsiteY816" fmla="*/ 585955 h 1002962"/>
              <a:gd name="connsiteX817" fmla="*/ 4921763 w 12210216"/>
              <a:gd name="connsiteY817" fmla="*/ 595254 h 1002962"/>
              <a:gd name="connsiteX818" fmla="*/ 4909874 w 12210216"/>
              <a:gd name="connsiteY818" fmla="*/ 595254 h 1002962"/>
              <a:gd name="connsiteX819" fmla="*/ 4909874 w 12210216"/>
              <a:gd name="connsiteY819" fmla="*/ 604552 h 1002962"/>
              <a:gd name="connsiteX820" fmla="*/ 4921763 w 12210216"/>
              <a:gd name="connsiteY820" fmla="*/ 604552 h 1002962"/>
              <a:gd name="connsiteX821" fmla="*/ 4921763 w 12210216"/>
              <a:gd name="connsiteY821" fmla="*/ 611526 h 1002962"/>
              <a:gd name="connsiteX822" fmla="*/ 4909874 w 12210216"/>
              <a:gd name="connsiteY822" fmla="*/ 611526 h 1002962"/>
              <a:gd name="connsiteX823" fmla="*/ 4909874 w 12210216"/>
              <a:gd name="connsiteY823" fmla="*/ 620825 h 1002962"/>
              <a:gd name="connsiteX824" fmla="*/ 4921763 w 12210216"/>
              <a:gd name="connsiteY824" fmla="*/ 620825 h 1002962"/>
              <a:gd name="connsiteX825" fmla="*/ 4921763 w 12210216"/>
              <a:gd name="connsiteY825" fmla="*/ 630123 h 1002962"/>
              <a:gd name="connsiteX826" fmla="*/ 4909874 w 12210216"/>
              <a:gd name="connsiteY826" fmla="*/ 630123 h 1002962"/>
              <a:gd name="connsiteX827" fmla="*/ 4909874 w 12210216"/>
              <a:gd name="connsiteY827" fmla="*/ 637097 h 1002962"/>
              <a:gd name="connsiteX828" fmla="*/ 4921763 w 12210216"/>
              <a:gd name="connsiteY828" fmla="*/ 637097 h 1002962"/>
              <a:gd name="connsiteX829" fmla="*/ 4921763 w 12210216"/>
              <a:gd name="connsiteY829" fmla="*/ 646396 h 1002962"/>
              <a:gd name="connsiteX830" fmla="*/ 4909874 w 12210216"/>
              <a:gd name="connsiteY830" fmla="*/ 646396 h 1002962"/>
              <a:gd name="connsiteX831" fmla="*/ 4909874 w 12210216"/>
              <a:gd name="connsiteY831" fmla="*/ 655694 h 1002962"/>
              <a:gd name="connsiteX832" fmla="*/ 4921763 w 12210216"/>
              <a:gd name="connsiteY832" fmla="*/ 655694 h 1002962"/>
              <a:gd name="connsiteX833" fmla="*/ 4921763 w 12210216"/>
              <a:gd name="connsiteY833" fmla="*/ 664993 h 1002962"/>
              <a:gd name="connsiteX834" fmla="*/ 4909874 w 12210216"/>
              <a:gd name="connsiteY834" fmla="*/ 664993 h 1002962"/>
              <a:gd name="connsiteX835" fmla="*/ 4909874 w 12210216"/>
              <a:gd name="connsiteY835" fmla="*/ 671967 h 1002962"/>
              <a:gd name="connsiteX836" fmla="*/ 4921763 w 12210216"/>
              <a:gd name="connsiteY836" fmla="*/ 671967 h 1002962"/>
              <a:gd name="connsiteX837" fmla="*/ 4921763 w 12210216"/>
              <a:gd name="connsiteY837" fmla="*/ 681266 h 1002962"/>
              <a:gd name="connsiteX838" fmla="*/ 4909874 w 12210216"/>
              <a:gd name="connsiteY838" fmla="*/ 681266 h 1002962"/>
              <a:gd name="connsiteX839" fmla="*/ 4909874 w 12210216"/>
              <a:gd name="connsiteY839" fmla="*/ 690564 h 1002962"/>
              <a:gd name="connsiteX840" fmla="*/ 4921763 w 12210216"/>
              <a:gd name="connsiteY840" fmla="*/ 690564 h 1002962"/>
              <a:gd name="connsiteX841" fmla="*/ 4921763 w 12210216"/>
              <a:gd name="connsiteY841" fmla="*/ 697538 h 1002962"/>
              <a:gd name="connsiteX842" fmla="*/ 4909874 w 12210216"/>
              <a:gd name="connsiteY842" fmla="*/ 697538 h 1002962"/>
              <a:gd name="connsiteX843" fmla="*/ 4909874 w 12210216"/>
              <a:gd name="connsiteY843" fmla="*/ 706837 h 1002962"/>
              <a:gd name="connsiteX844" fmla="*/ 4921763 w 12210216"/>
              <a:gd name="connsiteY844" fmla="*/ 706837 h 1002962"/>
              <a:gd name="connsiteX845" fmla="*/ 4921763 w 12210216"/>
              <a:gd name="connsiteY845" fmla="*/ 716135 h 1002962"/>
              <a:gd name="connsiteX846" fmla="*/ 4909874 w 12210216"/>
              <a:gd name="connsiteY846" fmla="*/ 716135 h 1002962"/>
              <a:gd name="connsiteX847" fmla="*/ 4909874 w 12210216"/>
              <a:gd name="connsiteY847" fmla="*/ 725434 h 1002962"/>
              <a:gd name="connsiteX848" fmla="*/ 4921763 w 12210216"/>
              <a:gd name="connsiteY848" fmla="*/ 725434 h 1002962"/>
              <a:gd name="connsiteX849" fmla="*/ 4921763 w 12210216"/>
              <a:gd name="connsiteY849" fmla="*/ 732408 h 1002962"/>
              <a:gd name="connsiteX850" fmla="*/ 4909874 w 12210216"/>
              <a:gd name="connsiteY850" fmla="*/ 732408 h 1002962"/>
              <a:gd name="connsiteX851" fmla="*/ 4909874 w 12210216"/>
              <a:gd name="connsiteY851" fmla="*/ 741706 h 1002962"/>
              <a:gd name="connsiteX852" fmla="*/ 4942567 w 12210216"/>
              <a:gd name="connsiteY852" fmla="*/ 762628 h 1002962"/>
              <a:gd name="connsiteX853" fmla="*/ 4942567 w 12210216"/>
              <a:gd name="connsiteY853" fmla="*/ 767278 h 1002962"/>
              <a:gd name="connsiteX854" fmla="*/ 4930679 w 12210216"/>
              <a:gd name="connsiteY854" fmla="*/ 767278 h 1002962"/>
              <a:gd name="connsiteX855" fmla="*/ 4930679 w 12210216"/>
              <a:gd name="connsiteY855" fmla="*/ 792849 h 1002962"/>
              <a:gd name="connsiteX856" fmla="*/ 4942567 w 12210216"/>
              <a:gd name="connsiteY856" fmla="*/ 792849 h 1002962"/>
              <a:gd name="connsiteX857" fmla="*/ 4942567 w 12210216"/>
              <a:gd name="connsiteY857" fmla="*/ 781225 h 1002962"/>
              <a:gd name="connsiteX858" fmla="*/ 4954455 w 12210216"/>
              <a:gd name="connsiteY858" fmla="*/ 776576 h 1002962"/>
              <a:gd name="connsiteX859" fmla="*/ 4975259 w 12210216"/>
              <a:gd name="connsiteY859" fmla="*/ 776576 h 1002962"/>
              <a:gd name="connsiteX860" fmla="*/ 4975259 w 12210216"/>
              <a:gd name="connsiteY860" fmla="*/ 785875 h 1002962"/>
              <a:gd name="connsiteX861" fmla="*/ 4993091 w 12210216"/>
              <a:gd name="connsiteY861" fmla="*/ 785875 h 1002962"/>
              <a:gd name="connsiteX862" fmla="*/ 4993091 w 12210216"/>
              <a:gd name="connsiteY862" fmla="*/ 790524 h 1002962"/>
              <a:gd name="connsiteX863" fmla="*/ 5004979 w 12210216"/>
              <a:gd name="connsiteY863" fmla="*/ 790524 h 1002962"/>
              <a:gd name="connsiteX864" fmla="*/ 5018771 w 12210216"/>
              <a:gd name="connsiteY864" fmla="*/ 804254 h 1002962"/>
              <a:gd name="connsiteX865" fmla="*/ 5028884 w 12210216"/>
              <a:gd name="connsiteY865" fmla="*/ 814322 h 1002962"/>
              <a:gd name="connsiteX866" fmla="*/ 5070363 w 12210216"/>
              <a:gd name="connsiteY866" fmla="*/ 814322 h 1002962"/>
              <a:gd name="connsiteX867" fmla="*/ 5070363 w 12210216"/>
              <a:gd name="connsiteY867" fmla="*/ 802147 h 1002962"/>
              <a:gd name="connsiteX868" fmla="*/ 5120887 w 12210216"/>
              <a:gd name="connsiteY868" fmla="*/ 802147 h 1002962"/>
              <a:gd name="connsiteX869" fmla="*/ 5120887 w 12210216"/>
              <a:gd name="connsiteY869" fmla="*/ 727759 h 1002962"/>
              <a:gd name="connsiteX870" fmla="*/ 5168440 w 12210216"/>
              <a:gd name="connsiteY870" fmla="*/ 727759 h 1002962"/>
              <a:gd name="connsiteX871" fmla="*/ 5168440 w 12210216"/>
              <a:gd name="connsiteY871" fmla="*/ 720785 h 1002962"/>
              <a:gd name="connsiteX872" fmla="*/ 5198160 w 12210216"/>
              <a:gd name="connsiteY872" fmla="*/ 720785 h 1002962"/>
              <a:gd name="connsiteX873" fmla="*/ 5198160 w 12210216"/>
              <a:gd name="connsiteY873" fmla="*/ 681266 h 1002962"/>
              <a:gd name="connsiteX874" fmla="*/ 5192216 w 12210216"/>
              <a:gd name="connsiteY874" fmla="*/ 681266 h 1002962"/>
              <a:gd name="connsiteX875" fmla="*/ 5192216 w 12210216"/>
              <a:gd name="connsiteY875" fmla="*/ 667318 h 1002962"/>
              <a:gd name="connsiteX876" fmla="*/ 5198160 w 12210216"/>
              <a:gd name="connsiteY876" fmla="*/ 669642 h 1002962"/>
              <a:gd name="connsiteX877" fmla="*/ 5204104 w 12210216"/>
              <a:gd name="connsiteY877" fmla="*/ 646396 h 1002962"/>
              <a:gd name="connsiteX878" fmla="*/ 5210048 w 12210216"/>
              <a:gd name="connsiteY878" fmla="*/ 669642 h 1002962"/>
              <a:gd name="connsiteX879" fmla="*/ 5213020 w 12210216"/>
              <a:gd name="connsiteY879" fmla="*/ 667318 h 1002962"/>
              <a:gd name="connsiteX880" fmla="*/ 5215992 w 12210216"/>
              <a:gd name="connsiteY880" fmla="*/ 660344 h 1002962"/>
              <a:gd name="connsiteX881" fmla="*/ 5221936 w 12210216"/>
              <a:gd name="connsiteY881" fmla="*/ 651045 h 1002962"/>
              <a:gd name="connsiteX882" fmla="*/ 5227880 w 12210216"/>
              <a:gd name="connsiteY882" fmla="*/ 641747 h 1002962"/>
              <a:gd name="connsiteX883" fmla="*/ 5242740 w 12210216"/>
              <a:gd name="connsiteY883" fmla="*/ 634773 h 1002962"/>
              <a:gd name="connsiteX884" fmla="*/ 5260572 w 12210216"/>
              <a:gd name="connsiteY884" fmla="*/ 625474 h 1002962"/>
              <a:gd name="connsiteX885" fmla="*/ 5269488 w 12210216"/>
              <a:gd name="connsiteY885" fmla="*/ 616175 h 1002962"/>
              <a:gd name="connsiteX886" fmla="*/ 5275432 w 12210216"/>
              <a:gd name="connsiteY886" fmla="*/ 599903 h 1002962"/>
              <a:gd name="connsiteX887" fmla="*/ 5281376 w 12210216"/>
              <a:gd name="connsiteY887" fmla="*/ 616175 h 1002962"/>
              <a:gd name="connsiteX888" fmla="*/ 5287320 w 12210216"/>
              <a:gd name="connsiteY888" fmla="*/ 623149 h 1002962"/>
              <a:gd name="connsiteX889" fmla="*/ 5302180 w 12210216"/>
              <a:gd name="connsiteY889" fmla="*/ 632448 h 1002962"/>
              <a:gd name="connsiteX890" fmla="*/ 5314069 w 12210216"/>
              <a:gd name="connsiteY890" fmla="*/ 641747 h 1002962"/>
              <a:gd name="connsiteX891" fmla="*/ 5325957 w 12210216"/>
              <a:gd name="connsiteY891" fmla="*/ 651045 h 1002962"/>
              <a:gd name="connsiteX892" fmla="*/ 5328929 w 12210216"/>
              <a:gd name="connsiteY892" fmla="*/ 660344 h 1002962"/>
              <a:gd name="connsiteX893" fmla="*/ 5331901 w 12210216"/>
              <a:gd name="connsiteY893" fmla="*/ 669642 h 1002962"/>
              <a:gd name="connsiteX894" fmla="*/ 5337845 w 12210216"/>
              <a:gd name="connsiteY894" fmla="*/ 669642 h 1002962"/>
              <a:gd name="connsiteX895" fmla="*/ 5340817 w 12210216"/>
              <a:gd name="connsiteY895" fmla="*/ 646396 h 1002962"/>
              <a:gd name="connsiteX896" fmla="*/ 5346761 w 12210216"/>
              <a:gd name="connsiteY896" fmla="*/ 669642 h 1002962"/>
              <a:gd name="connsiteX897" fmla="*/ 5352705 w 12210216"/>
              <a:gd name="connsiteY897" fmla="*/ 669642 h 1002962"/>
              <a:gd name="connsiteX898" fmla="*/ 5352705 w 12210216"/>
              <a:gd name="connsiteY898" fmla="*/ 683590 h 1002962"/>
              <a:gd name="connsiteX899" fmla="*/ 5346761 w 12210216"/>
              <a:gd name="connsiteY899" fmla="*/ 683590 h 1002962"/>
              <a:gd name="connsiteX900" fmla="*/ 5346761 w 12210216"/>
              <a:gd name="connsiteY900" fmla="*/ 716135 h 1002962"/>
              <a:gd name="connsiteX901" fmla="*/ 5358649 w 12210216"/>
              <a:gd name="connsiteY901" fmla="*/ 716135 h 1002962"/>
              <a:gd name="connsiteX902" fmla="*/ 5358649 w 12210216"/>
              <a:gd name="connsiteY902" fmla="*/ 720785 h 1002962"/>
              <a:gd name="connsiteX903" fmla="*/ 5367565 w 12210216"/>
              <a:gd name="connsiteY903" fmla="*/ 720785 h 1002962"/>
              <a:gd name="connsiteX904" fmla="*/ 5367565 w 12210216"/>
              <a:gd name="connsiteY904" fmla="*/ 711486 h 1002962"/>
              <a:gd name="connsiteX905" fmla="*/ 5391342 w 12210216"/>
              <a:gd name="connsiteY905" fmla="*/ 711486 h 1002962"/>
              <a:gd name="connsiteX906" fmla="*/ 5391342 w 12210216"/>
              <a:gd name="connsiteY906" fmla="*/ 695213 h 1002962"/>
              <a:gd name="connsiteX907" fmla="*/ 5441865 w 12210216"/>
              <a:gd name="connsiteY907" fmla="*/ 695213 h 1002962"/>
              <a:gd name="connsiteX908" fmla="*/ 5441865 w 12210216"/>
              <a:gd name="connsiteY908" fmla="*/ 706837 h 1002962"/>
              <a:gd name="connsiteX909" fmla="*/ 5468614 w 12210216"/>
              <a:gd name="connsiteY909" fmla="*/ 706837 h 1002962"/>
              <a:gd name="connsiteX910" fmla="*/ 5468614 w 12210216"/>
              <a:gd name="connsiteY910" fmla="*/ 725434 h 1002962"/>
              <a:gd name="connsiteX911" fmla="*/ 5462670 w 12210216"/>
              <a:gd name="connsiteY911" fmla="*/ 725434 h 1002962"/>
              <a:gd name="connsiteX912" fmla="*/ 5462670 w 12210216"/>
              <a:gd name="connsiteY912" fmla="*/ 732408 h 1002962"/>
              <a:gd name="connsiteX913" fmla="*/ 5468614 w 12210216"/>
              <a:gd name="connsiteY913" fmla="*/ 732408 h 1002962"/>
              <a:gd name="connsiteX914" fmla="*/ 5468614 w 12210216"/>
              <a:gd name="connsiteY914" fmla="*/ 746356 h 1002962"/>
              <a:gd name="connsiteX915" fmla="*/ 5462670 w 12210216"/>
              <a:gd name="connsiteY915" fmla="*/ 751005 h 1002962"/>
              <a:gd name="connsiteX916" fmla="*/ 5462670 w 12210216"/>
              <a:gd name="connsiteY916" fmla="*/ 806797 h 1002962"/>
              <a:gd name="connsiteX917" fmla="*/ 5483473 w 12210216"/>
              <a:gd name="connsiteY917" fmla="*/ 806797 h 1002962"/>
              <a:gd name="connsiteX918" fmla="*/ 5483473 w 12210216"/>
              <a:gd name="connsiteY918" fmla="*/ 811446 h 1002962"/>
              <a:gd name="connsiteX919" fmla="*/ 5501306 w 12210216"/>
              <a:gd name="connsiteY919" fmla="*/ 811446 h 1002962"/>
              <a:gd name="connsiteX920" fmla="*/ 5501306 w 12210216"/>
              <a:gd name="connsiteY920" fmla="*/ 813480 h 1002962"/>
              <a:gd name="connsiteX921" fmla="*/ 5501306 w 12210216"/>
              <a:gd name="connsiteY921" fmla="*/ 814322 h 1002962"/>
              <a:gd name="connsiteX922" fmla="*/ 5519138 w 12210216"/>
              <a:gd name="connsiteY922" fmla="*/ 814322 h 1002962"/>
              <a:gd name="connsiteX923" fmla="*/ 5519138 w 12210216"/>
              <a:gd name="connsiteY923" fmla="*/ 811446 h 1002962"/>
              <a:gd name="connsiteX924" fmla="*/ 5539942 w 12210216"/>
              <a:gd name="connsiteY924" fmla="*/ 802147 h 1002962"/>
              <a:gd name="connsiteX925" fmla="*/ 5539942 w 12210216"/>
              <a:gd name="connsiteY925" fmla="*/ 781225 h 1002962"/>
              <a:gd name="connsiteX926" fmla="*/ 5533998 w 12210216"/>
              <a:gd name="connsiteY926" fmla="*/ 781225 h 1002962"/>
              <a:gd name="connsiteX927" fmla="*/ 5533998 w 12210216"/>
              <a:gd name="connsiteY927" fmla="*/ 757979 h 1002962"/>
              <a:gd name="connsiteX928" fmla="*/ 5545886 w 12210216"/>
              <a:gd name="connsiteY928" fmla="*/ 757979 h 1002962"/>
              <a:gd name="connsiteX929" fmla="*/ 5545886 w 12210216"/>
              <a:gd name="connsiteY929" fmla="*/ 755654 h 1002962"/>
              <a:gd name="connsiteX930" fmla="*/ 5572634 w 12210216"/>
              <a:gd name="connsiteY930" fmla="*/ 755654 h 1002962"/>
              <a:gd name="connsiteX931" fmla="*/ 5572634 w 12210216"/>
              <a:gd name="connsiteY931" fmla="*/ 746356 h 1002962"/>
              <a:gd name="connsiteX932" fmla="*/ 5590466 w 12210216"/>
              <a:gd name="connsiteY932" fmla="*/ 746356 h 1002962"/>
              <a:gd name="connsiteX933" fmla="*/ 5590466 w 12210216"/>
              <a:gd name="connsiteY933" fmla="*/ 630123 h 1002962"/>
              <a:gd name="connsiteX934" fmla="*/ 5602354 w 12210216"/>
              <a:gd name="connsiteY934" fmla="*/ 630123 h 1002962"/>
              <a:gd name="connsiteX935" fmla="*/ 5602354 w 12210216"/>
              <a:gd name="connsiteY935" fmla="*/ 611526 h 1002962"/>
              <a:gd name="connsiteX936" fmla="*/ 5605326 w 12210216"/>
              <a:gd name="connsiteY936" fmla="*/ 611526 h 1002962"/>
              <a:gd name="connsiteX937" fmla="*/ 5605326 w 12210216"/>
              <a:gd name="connsiteY937" fmla="*/ 565033 h 1002962"/>
              <a:gd name="connsiteX938" fmla="*/ 5617215 w 12210216"/>
              <a:gd name="connsiteY938" fmla="*/ 565033 h 1002962"/>
              <a:gd name="connsiteX939" fmla="*/ 5617215 w 12210216"/>
              <a:gd name="connsiteY939" fmla="*/ 574332 h 1002962"/>
              <a:gd name="connsiteX940" fmla="*/ 5623159 w 12210216"/>
              <a:gd name="connsiteY940" fmla="*/ 574332 h 1002962"/>
              <a:gd name="connsiteX941" fmla="*/ 5623159 w 12210216"/>
              <a:gd name="connsiteY941" fmla="*/ 555735 h 1002962"/>
              <a:gd name="connsiteX942" fmla="*/ 5638018 w 12210216"/>
              <a:gd name="connsiteY942" fmla="*/ 551085 h 1002962"/>
              <a:gd name="connsiteX943" fmla="*/ 5649906 w 12210216"/>
              <a:gd name="connsiteY943" fmla="*/ 555735 h 1002962"/>
              <a:gd name="connsiteX944" fmla="*/ 5667738 w 12210216"/>
              <a:gd name="connsiteY944" fmla="*/ 555735 h 1002962"/>
              <a:gd name="connsiteX945" fmla="*/ 5667738 w 12210216"/>
              <a:gd name="connsiteY945" fmla="*/ 525514 h 1002962"/>
              <a:gd name="connsiteX946" fmla="*/ 5679627 w 12210216"/>
              <a:gd name="connsiteY946" fmla="*/ 525514 h 1002962"/>
              <a:gd name="connsiteX947" fmla="*/ 5679627 w 12210216"/>
              <a:gd name="connsiteY947" fmla="*/ 530163 h 1002962"/>
              <a:gd name="connsiteX948" fmla="*/ 5694487 w 12210216"/>
              <a:gd name="connsiteY948" fmla="*/ 530163 h 1002962"/>
              <a:gd name="connsiteX949" fmla="*/ 5694487 w 12210216"/>
              <a:gd name="connsiteY949" fmla="*/ 525514 h 1002962"/>
              <a:gd name="connsiteX950" fmla="*/ 5706375 w 12210216"/>
              <a:gd name="connsiteY950" fmla="*/ 525514 h 1002962"/>
              <a:gd name="connsiteX951" fmla="*/ 5706375 w 12210216"/>
              <a:gd name="connsiteY951" fmla="*/ 560384 h 1002962"/>
              <a:gd name="connsiteX952" fmla="*/ 5721235 w 12210216"/>
              <a:gd name="connsiteY952" fmla="*/ 569682 h 1002962"/>
              <a:gd name="connsiteX953" fmla="*/ 5721235 w 12210216"/>
              <a:gd name="connsiteY953" fmla="*/ 574332 h 1002962"/>
              <a:gd name="connsiteX954" fmla="*/ 5718263 w 12210216"/>
              <a:gd name="connsiteY954" fmla="*/ 574332 h 1002962"/>
              <a:gd name="connsiteX955" fmla="*/ 5718263 w 12210216"/>
              <a:gd name="connsiteY955" fmla="*/ 576656 h 1002962"/>
              <a:gd name="connsiteX956" fmla="*/ 5750955 w 12210216"/>
              <a:gd name="connsiteY956" fmla="*/ 576656 h 1002962"/>
              <a:gd name="connsiteX957" fmla="*/ 5750955 w 12210216"/>
              <a:gd name="connsiteY957" fmla="*/ 565033 h 1002962"/>
              <a:gd name="connsiteX958" fmla="*/ 5789591 w 12210216"/>
              <a:gd name="connsiteY958" fmla="*/ 555735 h 1002962"/>
              <a:gd name="connsiteX959" fmla="*/ 5789591 w 12210216"/>
              <a:gd name="connsiteY959" fmla="*/ 546436 h 1002962"/>
              <a:gd name="connsiteX960" fmla="*/ 5798507 w 12210216"/>
              <a:gd name="connsiteY960" fmla="*/ 546436 h 1002962"/>
              <a:gd name="connsiteX961" fmla="*/ 5798507 w 12210216"/>
              <a:gd name="connsiteY961" fmla="*/ 539462 h 1002962"/>
              <a:gd name="connsiteX962" fmla="*/ 5822283 w 12210216"/>
              <a:gd name="connsiteY962" fmla="*/ 539462 h 1002962"/>
              <a:gd name="connsiteX963" fmla="*/ 5822283 w 12210216"/>
              <a:gd name="connsiteY963" fmla="*/ 546436 h 1002962"/>
              <a:gd name="connsiteX964" fmla="*/ 5840116 w 12210216"/>
              <a:gd name="connsiteY964" fmla="*/ 546436 h 1002962"/>
              <a:gd name="connsiteX965" fmla="*/ 5840116 w 12210216"/>
              <a:gd name="connsiteY965" fmla="*/ 560384 h 1002962"/>
              <a:gd name="connsiteX966" fmla="*/ 5872808 w 12210216"/>
              <a:gd name="connsiteY966" fmla="*/ 560384 h 1002962"/>
              <a:gd name="connsiteX967" fmla="*/ 5872808 w 12210216"/>
              <a:gd name="connsiteY967" fmla="*/ 551085 h 1002962"/>
              <a:gd name="connsiteX968" fmla="*/ 5887668 w 12210216"/>
              <a:gd name="connsiteY968" fmla="*/ 551085 h 1002962"/>
              <a:gd name="connsiteX969" fmla="*/ 5887668 w 12210216"/>
              <a:gd name="connsiteY969" fmla="*/ 541787 h 1002962"/>
              <a:gd name="connsiteX970" fmla="*/ 5905500 w 12210216"/>
              <a:gd name="connsiteY970" fmla="*/ 541787 h 1002962"/>
              <a:gd name="connsiteX971" fmla="*/ 5905500 w 12210216"/>
              <a:gd name="connsiteY971" fmla="*/ 551085 h 1002962"/>
              <a:gd name="connsiteX972" fmla="*/ 5911444 w 12210216"/>
              <a:gd name="connsiteY972" fmla="*/ 551085 h 1002962"/>
              <a:gd name="connsiteX973" fmla="*/ 5911444 w 12210216"/>
              <a:gd name="connsiteY973" fmla="*/ 495294 h 1002962"/>
              <a:gd name="connsiteX974" fmla="*/ 6045185 w 12210216"/>
              <a:gd name="connsiteY974" fmla="*/ 495294 h 1002962"/>
              <a:gd name="connsiteX975" fmla="*/ 6045185 w 12210216"/>
              <a:gd name="connsiteY975" fmla="*/ 569682 h 1002962"/>
              <a:gd name="connsiteX976" fmla="*/ 6068961 w 12210216"/>
              <a:gd name="connsiteY976" fmla="*/ 569682 h 1002962"/>
              <a:gd name="connsiteX977" fmla="*/ 6068961 w 12210216"/>
              <a:gd name="connsiteY977" fmla="*/ 485995 h 1002962"/>
              <a:gd name="connsiteX978" fmla="*/ 6098681 w 12210216"/>
              <a:gd name="connsiteY978" fmla="*/ 474372 h 1002962"/>
              <a:gd name="connsiteX979" fmla="*/ 6137317 w 12210216"/>
              <a:gd name="connsiteY979" fmla="*/ 474372 h 1002962"/>
              <a:gd name="connsiteX980" fmla="*/ 6158121 w 12210216"/>
              <a:gd name="connsiteY980" fmla="*/ 460424 h 1002962"/>
              <a:gd name="connsiteX981" fmla="*/ 6208645 w 12210216"/>
              <a:gd name="connsiteY981" fmla="*/ 460424 h 1002962"/>
              <a:gd name="connsiteX982" fmla="*/ 6208645 w 12210216"/>
              <a:gd name="connsiteY982" fmla="*/ 474372 h 1002962"/>
              <a:gd name="connsiteX983" fmla="*/ 6259170 w 12210216"/>
              <a:gd name="connsiteY983" fmla="*/ 474372 h 1002962"/>
              <a:gd name="connsiteX984" fmla="*/ 6259170 w 12210216"/>
              <a:gd name="connsiteY984" fmla="*/ 565033 h 1002962"/>
              <a:gd name="connsiteX985" fmla="*/ 6274030 w 12210216"/>
              <a:gd name="connsiteY985" fmla="*/ 565033 h 1002962"/>
              <a:gd name="connsiteX986" fmla="*/ 6274030 w 12210216"/>
              <a:gd name="connsiteY986" fmla="*/ 697538 h 1002962"/>
              <a:gd name="connsiteX987" fmla="*/ 6297806 w 12210216"/>
              <a:gd name="connsiteY987" fmla="*/ 697538 h 1002962"/>
              <a:gd name="connsiteX988" fmla="*/ 6297806 w 12210216"/>
              <a:gd name="connsiteY988" fmla="*/ 611526 h 1002962"/>
              <a:gd name="connsiteX989" fmla="*/ 6306722 w 12210216"/>
              <a:gd name="connsiteY989" fmla="*/ 606877 h 1002962"/>
              <a:gd name="connsiteX990" fmla="*/ 6312666 w 12210216"/>
              <a:gd name="connsiteY990" fmla="*/ 606877 h 1002962"/>
              <a:gd name="connsiteX991" fmla="*/ 6312666 w 12210216"/>
              <a:gd name="connsiteY991" fmla="*/ 616175 h 1002962"/>
              <a:gd name="connsiteX992" fmla="*/ 6336442 w 12210216"/>
              <a:gd name="connsiteY992" fmla="*/ 606877 h 1002962"/>
              <a:gd name="connsiteX993" fmla="*/ 6357246 w 12210216"/>
              <a:gd name="connsiteY993" fmla="*/ 606877 h 1002962"/>
              <a:gd name="connsiteX994" fmla="*/ 6357246 w 12210216"/>
              <a:gd name="connsiteY994" fmla="*/ 764953 h 1002962"/>
              <a:gd name="connsiteX995" fmla="*/ 6398854 w 12210216"/>
              <a:gd name="connsiteY995" fmla="*/ 769602 h 1002962"/>
              <a:gd name="connsiteX996" fmla="*/ 6398854 w 12210216"/>
              <a:gd name="connsiteY996" fmla="*/ 762628 h 1002962"/>
              <a:gd name="connsiteX997" fmla="*/ 6443435 w 12210216"/>
              <a:gd name="connsiteY997" fmla="*/ 762628 h 1002962"/>
              <a:gd name="connsiteX998" fmla="*/ 6443435 w 12210216"/>
              <a:gd name="connsiteY998" fmla="*/ 732408 h 1002962"/>
              <a:gd name="connsiteX999" fmla="*/ 6455323 w 12210216"/>
              <a:gd name="connsiteY999" fmla="*/ 732408 h 1002962"/>
              <a:gd name="connsiteX1000" fmla="*/ 6455323 w 12210216"/>
              <a:gd name="connsiteY1000" fmla="*/ 692889 h 1002962"/>
              <a:gd name="connsiteX1001" fmla="*/ 6464239 w 12210216"/>
              <a:gd name="connsiteY1001" fmla="*/ 692889 h 1002962"/>
              <a:gd name="connsiteX1002" fmla="*/ 6464239 w 12210216"/>
              <a:gd name="connsiteY1002" fmla="*/ 653370 h 1002962"/>
              <a:gd name="connsiteX1003" fmla="*/ 6485043 w 12210216"/>
              <a:gd name="connsiteY1003" fmla="*/ 653370 h 1002962"/>
              <a:gd name="connsiteX1004" fmla="*/ 6485043 w 12210216"/>
              <a:gd name="connsiteY1004" fmla="*/ 655694 h 1002962"/>
              <a:gd name="connsiteX1005" fmla="*/ 6550427 w 12210216"/>
              <a:gd name="connsiteY1005" fmla="*/ 632448 h 1002962"/>
              <a:gd name="connsiteX1006" fmla="*/ 6553399 w 12210216"/>
              <a:gd name="connsiteY1006" fmla="*/ 611526 h 1002962"/>
              <a:gd name="connsiteX1007" fmla="*/ 6559343 w 12210216"/>
              <a:gd name="connsiteY1007" fmla="*/ 632448 h 1002962"/>
              <a:gd name="connsiteX1008" fmla="*/ 6627700 w 12210216"/>
              <a:gd name="connsiteY1008" fmla="*/ 660344 h 1002962"/>
              <a:gd name="connsiteX1009" fmla="*/ 6627700 w 12210216"/>
              <a:gd name="connsiteY1009" fmla="*/ 655694 h 1002962"/>
              <a:gd name="connsiteX1010" fmla="*/ 6645532 w 12210216"/>
              <a:gd name="connsiteY1010" fmla="*/ 655694 h 1002962"/>
              <a:gd name="connsiteX1011" fmla="*/ 6645532 w 12210216"/>
              <a:gd name="connsiteY1011" fmla="*/ 692889 h 1002962"/>
              <a:gd name="connsiteX1012" fmla="*/ 6654448 w 12210216"/>
              <a:gd name="connsiteY1012" fmla="*/ 692889 h 1002962"/>
              <a:gd name="connsiteX1013" fmla="*/ 6654448 w 12210216"/>
              <a:gd name="connsiteY1013" fmla="*/ 737057 h 1002962"/>
              <a:gd name="connsiteX1014" fmla="*/ 6663364 w 12210216"/>
              <a:gd name="connsiteY1014" fmla="*/ 737057 h 1002962"/>
              <a:gd name="connsiteX1015" fmla="*/ 6663364 w 12210216"/>
              <a:gd name="connsiteY1015" fmla="*/ 757979 h 1002962"/>
              <a:gd name="connsiteX1016" fmla="*/ 6681196 w 12210216"/>
              <a:gd name="connsiteY1016" fmla="*/ 757979 h 1002962"/>
              <a:gd name="connsiteX1017" fmla="*/ 6681196 w 12210216"/>
              <a:gd name="connsiteY1017" fmla="*/ 790524 h 1002962"/>
              <a:gd name="connsiteX1018" fmla="*/ 6794133 w 12210216"/>
              <a:gd name="connsiteY1018" fmla="*/ 783550 h 1002962"/>
              <a:gd name="connsiteX1019" fmla="*/ 6794133 w 12210216"/>
              <a:gd name="connsiteY1019" fmla="*/ 751005 h 1002962"/>
              <a:gd name="connsiteX1020" fmla="*/ 6853573 w 12210216"/>
              <a:gd name="connsiteY1020" fmla="*/ 751005 h 1002962"/>
              <a:gd name="connsiteX1021" fmla="*/ 6853573 w 12210216"/>
              <a:gd name="connsiteY1021" fmla="*/ 732408 h 1002962"/>
              <a:gd name="connsiteX1022" fmla="*/ 6978398 w 12210216"/>
              <a:gd name="connsiteY1022" fmla="*/ 732408 h 1002962"/>
              <a:gd name="connsiteX1023" fmla="*/ 6978398 w 12210216"/>
              <a:gd name="connsiteY1023" fmla="*/ 744031 h 1002962"/>
              <a:gd name="connsiteX1024" fmla="*/ 7058642 w 12210216"/>
              <a:gd name="connsiteY1024" fmla="*/ 744031 h 1002962"/>
              <a:gd name="connsiteX1025" fmla="*/ 7058642 w 12210216"/>
              <a:gd name="connsiteY1025" fmla="*/ 751005 h 1002962"/>
              <a:gd name="connsiteX1026" fmla="*/ 7082418 w 12210216"/>
              <a:gd name="connsiteY1026" fmla="*/ 751005 h 1002962"/>
              <a:gd name="connsiteX1027" fmla="*/ 7082418 w 12210216"/>
              <a:gd name="connsiteY1027" fmla="*/ 757979 h 1002962"/>
              <a:gd name="connsiteX1028" fmla="*/ 7103222 w 12210216"/>
              <a:gd name="connsiteY1028" fmla="*/ 757979 h 1002962"/>
              <a:gd name="connsiteX1029" fmla="*/ 7103222 w 12210216"/>
              <a:gd name="connsiteY1029" fmla="*/ 653370 h 1002962"/>
              <a:gd name="connsiteX1030" fmla="*/ 7165635 w 12210216"/>
              <a:gd name="connsiteY1030" fmla="*/ 639422 h 1002962"/>
              <a:gd name="connsiteX1031" fmla="*/ 7281543 w 12210216"/>
              <a:gd name="connsiteY1031" fmla="*/ 639422 h 1002962"/>
              <a:gd name="connsiteX1032" fmla="*/ 7281543 w 12210216"/>
              <a:gd name="connsiteY1032" fmla="*/ 472047 h 1002962"/>
              <a:gd name="connsiteX1033" fmla="*/ 7314235 w 12210216"/>
              <a:gd name="connsiteY1033" fmla="*/ 460424 h 1002962"/>
              <a:gd name="connsiteX1034" fmla="*/ 7456892 w 12210216"/>
              <a:gd name="connsiteY1034" fmla="*/ 441827 h 1002962"/>
              <a:gd name="connsiteX1035" fmla="*/ 7507417 w 12210216"/>
              <a:gd name="connsiteY1035" fmla="*/ 453450 h 1002962"/>
              <a:gd name="connsiteX1036" fmla="*/ 7516333 w 12210216"/>
              <a:gd name="connsiteY1036" fmla="*/ 460424 h 1002962"/>
              <a:gd name="connsiteX1037" fmla="*/ 7516333 w 12210216"/>
              <a:gd name="connsiteY1037" fmla="*/ 771927 h 1002962"/>
              <a:gd name="connsiteX1038" fmla="*/ 7537137 w 12210216"/>
              <a:gd name="connsiteY1038" fmla="*/ 771927 h 1002962"/>
              <a:gd name="connsiteX1039" fmla="*/ 7537137 w 12210216"/>
              <a:gd name="connsiteY1039" fmla="*/ 646396 h 1002962"/>
              <a:gd name="connsiteX1040" fmla="*/ 7554969 w 12210216"/>
              <a:gd name="connsiteY1040" fmla="*/ 646396 h 1002962"/>
              <a:gd name="connsiteX1041" fmla="*/ 7554969 w 12210216"/>
              <a:gd name="connsiteY1041" fmla="*/ 634773 h 1002962"/>
              <a:gd name="connsiteX1042" fmla="*/ 7572801 w 12210216"/>
              <a:gd name="connsiteY1042" fmla="*/ 627799 h 1002962"/>
              <a:gd name="connsiteX1043" fmla="*/ 7587661 w 12210216"/>
              <a:gd name="connsiteY1043" fmla="*/ 627799 h 1002962"/>
              <a:gd name="connsiteX1044" fmla="*/ 7587661 w 12210216"/>
              <a:gd name="connsiteY1044" fmla="*/ 616175 h 1002962"/>
              <a:gd name="connsiteX1045" fmla="*/ 7599549 w 12210216"/>
              <a:gd name="connsiteY1045" fmla="*/ 609201 h 1002962"/>
              <a:gd name="connsiteX1046" fmla="*/ 7629269 w 12210216"/>
              <a:gd name="connsiteY1046" fmla="*/ 609201 h 1002962"/>
              <a:gd name="connsiteX1047" fmla="*/ 7629269 w 12210216"/>
              <a:gd name="connsiteY1047" fmla="*/ 646396 h 1002962"/>
              <a:gd name="connsiteX1048" fmla="*/ 7691682 w 12210216"/>
              <a:gd name="connsiteY1048" fmla="*/ 646396 h 1002962"/>
              <a:gd name="connsiteX1049" fmla="*/ 7691682 w 12210216"/>
              <a:gd name="connsiteY1049" fmla="*/ 776576 h 1002962"/>
              <a:gd name="connsiteX1050" fmla="*/ 7715458 w 12210216"/>
              <a:gd name="connsiteY1050" fmla="*/ 776576 h 1002962"/>
              <a:gd name="connsiteX1051" fmla="*/ 7739234 w 12210216"/>
              <a:gd name="connsiteY1051" fmla="*/ 769602 h 1002962"/>
              <a:gd name="connsiteX1052" fmla="*/ 7739234 w 12210216"/>
              <a:gd name="connsiteY1052" fmla="*/ 760304 h 1002962"/>
              <a:gd name="connsiteX1053" fmla="*/ 7730318 w 12210216"/>
              <a:gd name="connsiteY1053" fmla="*/ 757979 h 1002962"/>
              <a:gd name="connsiteX1054" fmla="*/ 7730318 w 12210216"/>
              <a:gd name="connsiteY1054" fmla="*/ 751005 h 1002962"/>
              <a:gd name="connsiteX1055" fmla="*/ 7739234 w 12210216"/>
              <a:gd name="connsiteY1055" fmla="*/ 746356 h 1002962"/>
              <a:gd name="connsiteX1056" fmla="*/ 7739234 w 12210216"/>
              <a:gd name="connsiteY1056" fmla="*/ 695213 h 1002962"/>
              <a:gd name="connsiteX1057" fmla="*/ 7730318 w 12210216"/>
              <a:gd name="connsiteY1057" fmla="*/ 692889 h 1002962"/>
              <a:gd name="connsiteX1058" fmla="*/ 7730318 w 12210216"/>
              <a:gd name="connsiteY1058" fmla="*/ 685915 h 1002962"/>
              <a:gd name="connsiteX1059" fmla="*/ 7739234 w 12210216"/>
              <a:gd name="connsiteY1059" fmla="*/ 681266 h 1002962"/>
              <a:gd name="connsiteX1060" fmla="*/ 7739234 w 12210216"/>
              <a:gd name="connsiteY1060" fmla="*/ 676616 h 1002962"/>
              <a:gd name="connsiteX1061" fmla="*/ 7745178 w 12210216"/>
              <a:gd name="connsiteY1061" fmla="*/ 676616 h 1002962"/>
              <a:gd name="connsiteX1062" fmla="*/ 7745178 w 12210216"/>
              <a:gd name="connsiteY1062" fmla="*/ 667318 h 1002962"/>
              <a:gd name="connsiteX1063" fmla="*/ 7739234 w 12210216"/>
              <a:gd name="connsiteY1063" fmla="*/ 667318 h 1002962"/>
              <a:gd name="connsiteX1064" fmla="*/ 7739234 w 12210216"/>
              <a:gd name="connsiteY1064" fmla="*/ 660344 h 1002962"/>
              <a:gd name="connsiteX1065" fmla="*/ 7748150 w 12210216"/>
              <a:gd name="connsiteY1065" fmla="*/ 655694 h 1002962"/>
              <a:gd name="connsiteX1066" fmla="*/ 7795702 w 12210216"/>
              <a:gd name="connsiteY1066" fmla="*/ 590604 h 1002962"/>
              <a:gd name="connsiteX1067" fmla="*/ 7789758 w 12210216"/>
              <a:gd name="connsiteY1067" fmla="*/ 588280 h 1002962"/>
              <a:gd name="connsiteX1068" fmla="*/ 7789758 w 12210216"/>
              <a:gd name="connsiteY1068" fmla="*/ 581306 h 1002962"/>
              <a:gd name="connsiteX1069" fmla="*/ 7798674 w 12210216"/>
              <a:gd name="connsiteY1069" fmla="*/ 578981 h 1002962"/>
              <a:gd name="connsiteX1070" fmla="*/ 7798674 w 12210216"/>
              <a:gd name="connsiteY1070" fmla="*/ 569682 h 1002962"/>
              <a:gd name="connsiteX1071" fmla="*/ 7804618 w 12210216"/>
              <a:gd name="connsiteY1071" fmla="*/ 569682 h 1002962"/>
              <a:gd name="connsiteX1072" fmla="*/ 7804618 w 12210216"/>
              <a:gd name="connsiteY1072" fmla="*/ 548761 h 1002962"/>
              <a:gd name="connsiteX1073" fmla="*/ 7798674 w 12210216"/>
              <a:gd name="connsiteY1073" fmla="*/ 548761 h 1002962"/>
              <a:gd name="connsiteX1074" fmla="*/ 7798674 w 12210216"/>
              <a:gd name="connsiteY1074" fmla="*/ 544111 h 1002962"/>
              <a:gd name="connsiteX1075" fmla="*/ 7804618 w 12210216"/>
              <a:gd name="connsiteY1075" fmla="*/ 541787 h 1002962"/>
              <a:gd name="connsiteX1076" fmla="*/ 7819478 w 12210216"/>
              <a:gd name="connsiteY1076" fmla="*/ 525514 h 1002962"/>
              <a:gd name="connsiteX1077" fmla="*/ 7819478 w 12210216"/>
              <a:gd name="connsiteY1077" fmla="*/ 523189 h 1002962"/>
              <a:gd name="connsiteX1078" fmla="*/ 7822450 w 12210216"/>
              <a:gd name="connsiteY1078" fmla="*/ 523189 h 1002962"/>
              <a:gd name="connsiteX1079" fmla="*/ 7822450 w 12210216"/>
              <a:gd name="connsiteY1079" fmla="*/ 516216 h 1002962"/>
              <a:gd name="connsiteX1080" fmla="*/ 7822450 w 12210216"/>
              <a:gd name="connsiteY1080" fmla="*/ 490644 h 1002962"/>
              <a:gd name="connsiteX1081" fmla="*/ 7825422 w 12210216"/>
              <a:gd name="connsiteY1081" fmla="*/ 483670 h 1002962"/>
              <a:gd name="connsiteX1082" fmla="*/ 7828394 w 12210216"/>
              <a:gd name="connsiteY1082" fmla="*/ 490644 h 1002962"/>
              <a:gd name="connsiteX1083" fmla="*/ 7831366 w 12210216"/>
              <a:gd name="connsiteY1083" fmla="*/ 516216 h 1002962"/>
              <a:gd name="connsiteX1084" fmla="*/ 7831366 w 12210216"/>
              <a:gd name="connsiteY1084" fmla="*/ 523189 h 1002962"/>
              <a:gd name="connsiteX1085" fmla="*/ 7834338 w 12210216"/>
              <a:gd name="connsiteY1085" fmla="*/ 523189 h 1002962"/>
              <a:gd name="connsiteX1086" fmla="*/ 7834338 w 12210216"/>
              <a:gd name="connsiteY1086" fmla="*/ 525514 h 1002962"/>
              <a:gd name="connsiteX1087" fmla="*/ 7846226 w 12210216"/>
              <a:gd name="connsiteY1087" fmla="*/ 541787 h 1002962"/>
              <a:gd name="connsiteX1088" fmla="*/ 7852170 w 12210216"/>
              <a:gd name="connsiteY1088" fmla="*/ 544111 h 1002962"/>
              <a:gd name="connsiteX1089" fmla="*/ 7852170 w 12210216"/>
              <a:gd name="connsiteY1089" fmla="*/ 548761 h 1002962"/>
              <a:gd name="connsiteX1090" fmla="*/ 7849198 w 12210216"/>
              <a:gd name="connsiteY1090" fmla="*/ 548761 h 1002962"/>
              <a:gd name="connsiteX1091" fmla="*/ 7849198 w 12210216"/>
              <a:gd name="connsiteY1091" fmla="*/ 569682 h 1002962"/>
              <a:gd name="connsiteX1092" fmla="*/ 7855142 w 12210216"/>
              <a:gd name="connsiteY1092" fmla="*/ 569682 h 1002962"/>
              <a:gd name="connsiteX1093" fmla="*/ 7855142 w 12210216"/>
              <a:gd name="connsiteY1093" fmla="*/ 578981 h 1002962"/>
              <a:gd name="connsiteX1094" fmla="*/ 7861087 w 12210216"/>
              <a:gd name="connsiteY1094" fmla="*/ 581306 h 1002962"/>
              <a:gd name="connsiteX1095" fmla="*/ 7861087 w 12210216"/>
              <a:gd name="connsiteY1095" fmla="*/ 588280 h 1002962"/>
              <a:gd name="connsiteX1096" fmla="*/ 7855142 w 12210216"/>
              <a:gd name="connsiteY1096" fmla="*/ 590604 h 1002962"/>
              <a:gd name="connsiteX1097" fmla="*/ 7902695 w 12210216"/>
              <a:gd name="connsiteY1097" fmla="*/ 655694 h 1002962"/>
              <a:gd name="connsiteX1098" fmla="*/ 7911611 w 12210216"/>
              <a:gd name="connsiteY1098" fmla="*/ 660344 h 1002962"/>
              <a:gd name="connsiteX1099" fmla="*/ 7911611 w 12210216"/>
              <a:gd name="connsiteY1099" fmla="*/ 667318 h 1002962"/>
              <a:gd name="connsiteX1100" fmla="*/ 7905667 w 12210216"/>
              <a:gd name="connsiteY1100" fmla="*/ 667318 h 1002962"/>
              <a:gd name="connsiteX1101" fmla="*/ 7905667 w 12210216"/>
              <a:gd name="connsiteY1101" fmla="*/ 676616 h 1002962"/>
              <a:gd name="connsiteX1102" fmla="*/ 7911611 w 12210216"/>
              <a:gd name="connsiteY1102" fmla="*/ 676616 h 1002962"/>
              <a:gd name="connsiteX1103" fmla="*/ 7911611 w 12210216"/>
              <a:gd name="connsiteY1103" fmla="*/ 681266 h 1002962"/>
              <a:gd name="connsiteX1104" fmla="*/ 7920527 w 12210216"/>
              <a:gd name="connsiteY1104" fmla="*/ 685915 h 1002962"/>
              <a:gd name="connsiteX1105" fmla="*/ 7920527 w 12210216"/>
              <a:gd name="connsiteY1105" fmla="*/ 692889 h 1002962"/>
              <a:gd name="connsiteX1106" fmla="*/ 7911611 w 12210216"/>
              <a:gd name="connsiteY1106" fmla="*/ 695213 h 1002962"/>
              <a:gd name="connsiteX1107" fmla="*/ 7911611 w 12210216"/>
              <a:gd name="connsiteY1107" fmla="*/ 746356 h 1002962"/>
              <a:gd name="connsiteX1108" fmla="*/ 7920527 w 12210216"/>
              <a:gd name="connsiteY1108" fmla="*/ 751005 h 1002962"/>
              <a:gd name="connsiteX1109" fmla="*/ 7920527 w 12210216"/>
              <a:gd name="connsiteY1109" fmla="*/ 757979 h 1002962"/>
              <a:gd name="connsiteX1110" fmla="*/ 7911611 w 12210216"/>
              <a:gd name="connsiteY1110" fmla="*/ 760304 h 1002962"/>
              <a:gd name="connsiteX1111" fmla="*/ 7911611 w 12210216"/>
              <a:gd name="connsiteY1111" fmla="*/ 767278 h 1002962"/>
              <a:gd name="connsiteX1112" fmla="*/ 7923499 w 12210216"/>
              <a:gd name="connsiteY1112" fmla="*/ 767278 h 1002962"/>
              <a:gd name="connsiteX1113" fmla="*/ 7923499 w 12210216"/>
              <a:gd name="connsiteY1113" fmla="*/ 776576 h 1002962"/>
              <a:gd name="connsiteX1114" fmla="*/ 7944303 w 12210216"/>
              <a:gd name="connsiteY1114" fmla="*/ 776576 h 1002962"/>
              <a:gd name="connsiteX1115" fmla="*/ 7944303 w 12210216"/>
              <a:gd name="connsiteY1115" fmla="*/ 620825 h 1002962"/>
              <a:gd name="connsiteX1116" fmla="*/ 8021575 w 12210216"/>
              <a:gd name="connsiteY1116" fmla="*/ 609201 h 1002962"/>
              <a:gd name="connsiteX1117" fmla="*/ 8063184 w 12210216"/>
              <a:gd name="connsiteY1117" fmla="*/ 609201 h 1002962"/>
              <a:gd name="connsiteX1118" fmla="*/ 8063184 w 12210216"/>
              <a:gd name="connsiteY1118" fmla="*/ 516216 h 1002962"/>
              <a:gd name="connsiteX1119" fmla="*/ 8179092 w 12210216"/>
              <a:gd name="connsiteY1119" fmla="*/ 516216 h 1002962"/>
              <a:gd name="connsiteX1120" fmla="*/ 8179092 w 12210216"/>
              <a:gd name="connsiteY1120" fmla="*/ 755654 h 1002962"/>
              <a:gd name="connsiteX1121" fmla="*/ 8220701 w 12210216"/>
              <a:gd name="connsiteY1121" fmla="*/ 755654 h 1002962"/>
              <a:gd name="connsiteX1122" fmla="*/ 8220701 w 12210216"/>
              <a:gd name="connsiteY1122" fmla="*/ 634773 h 1002962"/>
              <a:gd name="connsiteX1123" fmla="*/ 8318777 w 12210216"/>
              <a:gd name="connsiteY1123" fmla="*/ 634773 h 1002962"/>
              <a:gd name="connsiteX1124" fmla="*/ 8336609 w 12210216"/>
              <a:gd name="connsiteY1124" fmla="*/ 655694 h 1002962"/>
              <a:gd name="connsiteX1125" fmla="*/ 8336609 w 12210216"/>
              <a:gd name="connsiteY1125" fmla="*/ 730582 h 1002962"/>
              <a:gd name="connsiteX1126" fmla="*/ 8338212 w 12210216"/>
              <a:gd name="connsiteY1126" fmla="*/ 730681 h 1002962"/>
              <a:gd name="connsiteX1127" fmla="*/ 8338212 w 12210216"/>
              <a:gd name="connsiteY1127" fmla="*/ 607459 h 1002962"/>
              <a:gd name="connsiteX1128" fmla="*/ 8359830 w 12210216"/>
              <a:gd name="connsiteY1128" fmla="*/ 607459 h 1002962"/>
              <a:gd name="connsiteX1129" fmla="*/ 8359830 w 12210216"/>
              <a:gd name="connsiteY1129" fmla="*/ 471267 h 1002962"/>
              <a:gd name="connsiteX1130" fmla="*/ 8378746 w 12210216"/>
              <a:gd name="connsiteY1130" fmla="*/ 471267 h 1002962"/>
              <a:gd name="connsiteX1131" fmla="*/ 8378746 w 12210216"/>
              <a:gd name="connsiteY1131" fmla="*/ 356693 h 1002962"/>
              <a:gd name="connsiteX1132" fmla="*/ 8384150 w 12210216"/>
              <a:gd name="connsiteY1132" fmla="*/ 354531 h 1002962"/>
              <a:gd name="connsiteX1133" fmla="*/ 8384150 w 12210216"/>
              <a:gd name="connsiteY1133" fmla="*/ 328590 h 1002962"/>
              <a:gd name="connsiteX1134" fmla="*/ 8405768 w 12210216"/>
              <a:gd name="connsiteY1134" fmla="*/ 328590 h 1002962"/>
              <a:gd name="connsiteX1135" fmla="*/ 8454409 w 12210216"/>
              <a:gd name="connsiteY1135" fmla="*/ 246442 h 1002962"/>
              <a:gd name="connsiteX1136" fmla="*/ 8459813 w 12210216"/>
              <a:gd name="connsiteY1136" fmla="*/ 0 h 100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Lst>
            <a:rect l="l" t="t" r="r" b="b"/>
            <a:pathLst>
              <a:path w="12210216" h="1002962">
                <a:moveTo>
                  <a:pt x="8459813" y="0"/>
                </a:moveTo>
                <a:cubicBezTo>
                  <a:pt x="8459813" y="0"/>
                  <a:pt x="8459813" y="0"/>
                  <a:pt x="8462516" y="246442"/>
                </a:cubicBezTo>
                <a:cubicBezTo>
                  <a:pt x="8462516" y="246442"/>
                  <a:pt x="8462516" y="246442"/>
                  <a:pt x="8513858" y="326428"/>
                </a:cubicBezTo>
                <a:cubicBezTo>
                  <a:pt x="8513858" y="326428"/>
                  <a:pt x="8513858" y="326428"/>
                  <a:pt x="8535476" y="326428"/>
                </a:cubicBezTo>
                <a:cubicBezTo>
                  <a:pt x="8535476" y="326428"/>
                  <a:pt x="8535476" y="326428"/>
                  <a:pt x="8535476" y="350208"/>
                </a:cubicBezTo>
                <a:cubicBezTo>
                  <a:pt x="8535476" y="350208"/>
                  <a:pt x="8535476" y="350208"/>
                  <a:pt x="8540881" y="356693"/>
                </a:cubicBezTo>
                <a:cubicBezTo>
                  <a:pt x="8540881" y="356693"/>
                  <a:pt x="8540881" y="356693"/>
                  <a:pt x="8540881" y="471267"/>
                </a:cubicBezTo>
                <a:cubicBezTo>
                  <a:pt x="8540881" y="471267"/>
                  <a:pt x="8540881" y="471267"/>
                  <a:pt x="8565201" y="471267"/>
                </a:cubicBezTo>
                <a:cubicBezTo>
                  <a:pt x="8565201" y="471267"/>
                  <a:pt x="8565201" y="471267"/>
                  <a:pt x="8565201" y="611783"/>
                </a:cubicBezTo>
                <a:cubicBezTo>
                  <a:pt x="8565201" y="611783"/>
                  <a:pt x="8565201" y="611783"/>
                  <a:pt x="8581415" y="609621"/>
                </a:cubicBezTo>
                <a:cubicBezTo>
                  <a:pt x="8581415" y="609621"/>
                  <a:pt x="8581415" y="609621"/>
                  <a:pt x="8578712" y="698254"/>
                </a:cubicBezTo>
                <a:cubicBezTo>
                  <a:pt x="8578712" y="698254"/>
                  <a:pt x="8578712" y="698254"/>
                  <a:pt x="8594926" y="700416"/>
                </a:cubicBezTo>
                <a:cubicBezTo>
                  <a:pt x="8594926" y="700416"/>
                  <a:pt x="8594926" y="700416"/>
                  <a:pt x="8597628" y="706901"/>
                </a:cubicBezTo>
                <a:cubicBezTo>
                  <a:pt x="8597628" y="706901"/>
                  <a:pt x="8597628" y="706901"/>
                  <a:pt x="8605735" y="687445"/>
                </a:cubicBezTo>
                <a:cubicBezTo>
                  <a:pt x="8605735" y="687445"/>
                  <a:pt x="8605735" y="687445"/>
                  <a:pt x="8624651" y="687445"/>
                </a:cubicBezTo>
                <a:cubicBezTo>
                  <a:pt x="8624651" y="687445"/>
                  <a:pt x="8624651" y="687445"/>
                  <a:pt x="8624651" y="719872"/>
                </a:cubicBezTo>
                <a:cubicBezTo>
                  <a:pt x="8624651" y="719872"/>
                  <a:pt x="8624651" y="719872"/>
                  <a:pt x="8635460" y="724195"/>
                </a:cubicBezTo>
                <a:cubicBezTo>
                  <a:pt x="8635460" y="724195"/>
                  <a:pt x="8635460" y="724195"/>
                  <a:pt x="8635460" y="735004"/>
                </a:cubicBezTo>
                <a:cubicBezTo>
                  <a:pt x="8635460" y="735004"/>
                  <a:pt x="8635460" y="735004"/>
                  <a:pt x="8694910" y="735004"/>
                </a:cubicBezTo>
                <a:cubicBezTo>
                  <a:pt x="8694910" y="735004"/>
                  <a:pt x="8694910" y="735004"/>
                  <a:pt x="8694910" y="743651"/>
                </a:cubicBezTo>
                <a:cubicBezTo>
                  <a:pt x="8694910" y="743651"/>
                  <a:pt x="8694910" y="743651"/>
                  <a:pt x="8716528" y="743651"/>
                </a:cubicBezTo>
                <a:cubicBezTo>
                  <a:pt x="8716528" y="743651"/>
                  <a:pt x="8716528" y="743651"/>
                  <a:pt x="8716528" y="713387"/>
                </a:cubicBezTo>
                <a:cubicBezTo>
                  <a:pt x="8716528" y="713387"/>
                  <a:pt x="8716528" y="713387"/>
                  <a:pt x="8775977" y="713387"/>
                </a:cubicBezTo>
                <a:cubicBezTo>
                  <a:pt x="8775977" y="713387"/>
                  <a:pt x="8775977" y="713387"/>
                  <a:pt x="8775977" y="702578"/>
                </a:cubicBezTo>
                <a:cubicBezTo>
                  <a:pt x="8775977" y="702578"/>
                  <a:pt x="8775977" y="702578"/>
                  <a:pt x="8786786" y="702578"/>
                </a:cubicBezTo>
                <a:cubicBezTo>
                  <a:pt x="8786786" y="702578"/>
                  <a:pt x="8786786" y="702578"/>
                  <a:pt x="8786786" y="687445"/>
                </a:cubicBezTo>
                <a:cubicBezTo>
                  <a:pt x="8786786" y="687445"/>
                  <a:pt x="8786786" y="687445"/>
                  <a:pt x="8794893" y="687445"/>
                </a:cubicBezTo>
                <a:cubicBezTo>
                  <a:pt x="8794893" y="687445"/>
                  <a:pt x="8794893" y="687445"/>
                  <a:pt x="8794893" y="678798"/>
                </a:cubicBezTo>
                <a:cubicBezTo>
                  <a:pt x="8794893" y="678798"/>
                  <a:pt x="8794893" y="678798"/>
                  <a:pt x="8816511" y="678798"/>
                </a:cubicBezTo>
                <a:cubicBezTo>
                  <a:pt x="8816511" y="678798"/>
                  <a:pt x="8816511" y="678798"/>
                  <a:pt x="8816511" y="687445"/>
                </a:cubicBezTo>
                <a:cubicBezTo>
                  <a:pt x="8816511" y="687445"/>
                  <a:pt x="8816511" y="687445"/>
                  <a:pt x="8846236" y="687445"/>
                </a:cubicBezTo>
                <a:cubicBezTo>
                  <a:pt x="8846236" y="687445"/>
                  <a:pt x="8846236" y="687445"/>
                  <a:pt x="8846236" y="672313"/>
                </a:cubicBezTo>
                <a:cubicBezTo>
                  <a:pt x="8846236" y="672313"/>
                  <a:pt x="8846236" y="672313"/>
                  <a:pt x="8865152" y="672313"/>
                </a:cubicBezTo>
                <a:cubicBezTo>
                  <a:pt x="8865152" y="672313"/>
                  <a:pt x="8865152" y="672313"/>
                  <a:pt x="8865152" y="696092"/>
                </a:cubicBezTo>
                <a:cubicBezTo>
                  <a:pt x="8865152" y="696092"/>
                  <a:pt x="8865152" y="696092"/>
                  <a:pt x="8875960" y="696092"/>
                </a:cubicBezTo>
                <a:cubicBezTo>
                  <a:pt x="8875960" y="696092"/>
                  <a:pt x="8875960" y="696092"/>
                  <a:pt x="8875960" y="687445"/>
                </a:cubicBezTo>
                <a:cubicBezTo>
                  <a:pt x="8875960" y="687445"/>
                  <a:pt x="8875960" y="687445"/>
                  <a:pt x="8894876" y="687445"/>
                </a:cubicBezTo>
                <a:cubicBezTo>
                  <a:pt x="8894876" y="687445"/>
                  <a:pt x="8894876" y="687445"/>
                  <a:pt x="8894876" y="713387"/>
                </a:cubicBezTo>
                <a:cubicBezTo>
                  <a:pt x="8894876" y="713387"/>
                  <a:pt x="8894876" y="713387"/>
                  <a:pt x="8916494" y="713387"/>
                </a:cubicBezTo>
                <a:cubicBezTo>
                  <a:pt x="8916494" y="713387"/>
                  <a:pt x="8916494" y="713387"/>
                  <a:pt x="8916494" y="726357"/>
                </a:cubicBezTo>
                <a:cubicBezTo>
                  <a:pt x="8916494" y="726357"/>
                  <a:pt x="8916494" y="726357"/>
                  <a:pt x="8924601" y="726357"/>
                </a:cubicBezTo>
                <a:cubicBezTo>
                  <a:pt x="8924601" y="726357"/>
                  <a:pt x="8924601" y="726357"/>
                  <a:pt x="8924601" y="719872"/>
                </a:cubicBezTo>
                <a:cubicBezTo>
                  <a:pt x="8924601" y="719872"/>
                  <a:pt x="8924601" y="719872"/>
                  <a:pt x="8965135" y="719872"/>
                </a:cubicBezTo>
                <a:cubicBezTo>
                  <a:pt x="8965135" y="719872"/>
                  <a:pt x="8965135" y="719872"/>
                  <a:pt x="8965135" y="743651"/>
                </a:cubicBezTo>
                <a:cubicBezTo>
                  <a:pt x="8965135" y="743651"/>
                  <a:pt x="8965135" y="743651"/>
                  <a:pt x="8975944" y="743651"/>
                </a:cubicBezTo>
                <a:cubicBezTo>
                  <a:pt x="8975944" y="743651"/>
                  <a:pt x="8975944" y="743651"/>
                  <a:pt x="8975944" y="752299"/>
                </a:cubicBezTo>
                <a:cubicBezTo>
                  <a:pt x="8975944" y="752299"/>
                  <a:pt x="8975944" y="752299"/>
                  <a:pt x="8984051" y="752299"/>
                </a:cubicBezTo>
                <a:cubicBezTo>
                  <a:pt x="8984051" y="752299"/>
                  <a:pt x="8984051" y="752299"/>
                  <a:pt x="8984051" y="735004"/>
                </a:cubicBezTo>
                <a:cubicBezTo>
                  <a:pt x="8984051" y="735004"/>
                  <a:pt x="8984051" y="735004"/>
                  <a:pt x="8994860" y="735004"/>
                </a:cubicBezTo>
                <a:cubicBezTo>
                  <a:pt x="8994860" y="735004"/>
                  <a:pt x="8994860" y="735004"/>
                  <a:pt x="8994860" y="743651"/>
                </a:cubicBezTo>
                <a:cubicBezTo>
                  <a:pt x="8994860" y="743651"/>
                  <a:pt x="8994860" y="743651"/>
                  <a:pt x="8997562" y="743651"/>
                </a:cubicBezTo>
                <a:cubicBezTo>
                  <a:pt x="8997562" y="743651"/>
                  <a:pt x="8997562" y="743651"/>
                  <a:pt x="8997562" y="741490"/>
                </a:cubicBezTo>
                <a:cubicBezTo>
                  <a:pt x="8997562" y="741490"/>
                  <a:pt x="8997562" y="741490"/>
                  <a:pt x="9002966" y="741490"/>
                </a:cubicBezTo>
                <a:cubicBezTo>
                  <a:pt x="9002966" y="741490"/>
                  <a:pt x="9002966" y="741490"/>
                  <a:pt x="9002966" y="735004"/>
                </a:cubicBezTo>
                <a:cubicBezTo>
                  <a:pt x="9002966" y="735004"/>
                  <a:pt x="9002966" y="735004"/>
                  <a:pt x="9054310" y="735004"/>
                </a:cubicBezTo>
                <a:cubicBezTo>
                  <a:pt x="9054310" y="735004"/>
                  <a:pt x="9054310" y="735004"/>
                  <a:pt x="9054310" y="758784"/>
                </a:cubicBezTo>
                <a:cubicBezTo>
                  <a:pt x="9054310" y="758784"/>
                  <a:pt x="9054310" y="758784"/>
                  <a:pt x="9075928" y="758784"/>
                </a:cubicBezTo>
                <a:cubicBezTo>
                  <a:pt x="9075928" y="758784"/>
                  <a:pt x="9075928" y="758784"/>
                  <a:pt x="9075928" y="767431"/>
                </a:cubicBezTo>
                <a:cubicBezTo>
                  <a:pt x="9075928" y="767431"/>
                  <a:pt x="9075928" y="767431"/>
                  <a:pt x="9094843" y="767431"/>
                </a:cubicBezTo>
                <a:cubicBezTo>
                  <a:pt x="9094843" y="767431"/>
                  <a:pt x="9094843" y="767431"/>
                  <a:pt x="9094843" y="743651"/>
                </a:cubicBezTo>
                <a:cubicBezTo>
                  <a:pt x="9094843" y="743651"/>
                  <a:pt x="9094843" y="743651"/>
                  <a:pt x="9105652" y="743651"/>
                </a:cubicBezTo>
                <a:cubicBezTo>
                  <a:pt x="9105652" y="743651"/>
                  <a:pt x="9105652" y="743651"/>
                  <a:pt x="9105652" y="711225"/>
                </a:cubicBezTo>
                <a:cubicBezTo>
                  <a:pt x="9105652" y="711225"/>
                  <a:pt x="9105652" y="711225"/>
                  <a:pt x="9116461" y="711225"/>
                </a:cubicBezTo>
                <a:cubicBezTo>
                  <a:pt x="9116461" y="711225"/>
                  <a:pt x="9116461" y="711225"/>
                  <a:pt x="9116461" y="696092"/>
                </a:cubicBezTo>
                <a:cubicBezTo>
                  <a:pt x="9116461" y="696092"/>
                  <a:pt x="9116461" y="696092"/>
                  <a:pt x="9113759" y="696092"/>
                </a:cubicBezTo>
                <a:cubicBezTo>
                  <a:pt x="9113759" y="696092"/>
                  <a:pt x="9113759" y="696092"/>
                  <a:pt x="9121866" y="683122"/>
                </a:cubicBezTo>
                <a:cubicBezTo>
                  <a:pt x="9121866" y="683122"/>
                  <a:pt x="9121866" y="683122"/>
                  <a:pt x="9132675" y="711225"/>
                </a:cubicBezTo>
                <a:cubicBezTo>
                  <a:pt x="9132675" y="711225"/>
                  <a:pt x="9132675" y="711225"/>
                  <a:pt x="9140782" y="711225"/>
                </a:cubicBezTo>
                <a:cubicBezTo>
                  <a:pt x="9140782" y="711225"/>
                  <a:pt x="9140782" y="711225"/>
                  <a:pt x="9140782" y="605298"/>
                </a:cubicBezTo>
                <a:cubicBezTo>
                  <a:pt x="9140782" y="605298"/>
                  <a:pt x="9140782" y="605298"/>
                  <a:pt x="9156995" y="605298"/>
                </a:cubicBezTo>
                <a:cubicBezTo>
                  <a:pt x="9156995" y="605298"/>
                  <a:pt x="9156995" y="605298"/>
                  <a:pt x="9156995" y="557739"/>
                </a:cubicBezTo>
                <a:cubicBezTo>
                  <a:pt x="9156995" y="557739"/>
                  <a:pt x="9156995" y="557739"/>
                  <a:pt x="9192124" y="557739"/>
                </a:cubicBezTo>
                <a:cubicBezTo>
                  <a:pt x="9192124" y="557739"/>
                  <a:pt x="9192124" y="557739"/>
                  <a:pt x="9192124" y="536121"/>
                </a:cubicBezTo>
                <a:cubicBezTo>
                  <a:pt x="9192124" y="536121"/>
                  <a:pt x="9192124" y="536121"/>
                  <a:pt x="9238063" y="536121"/>
                </a:cubicBezTo>
                <a:cubicBezTo>
                  <a:pt x="9238063" y="536121"/>
                  <a:pt x="9238063" y="536121"/>
                  <a:pt x="9238063" y="555577"/>
                </a:cubicBezTo>
                <a:cubicBezTo>
                  <a:pt x="9238063" y="555577"/>
                  <a:pt x="9238063" y="555577"/>
                  <a:pt x="9262383" y="555577"/>
                </a:cubicBezTo>
                <a:cubicBezTo>
                  <a:pt x="9262383" y="555577"/>
                  <a:pt x="9262383" y="555577"/>
                  <a:pt x="9262383" y="603136"/>
                </a:cubicBezTo>
                <a:cubicBezTo>
                  <a:pt x="9262383" y="603136"/>
                  <a:pt x="9262383" y="603136"/>
                  <a:pt x="9273192" y="603136"/>
                </a:cubicBezTo>
                <a:cubicBezTo>
                  <a:pt x="9273192" y="603136"/>
                  <a:pt x="9273192" y="603136"/>
                  <a:pt x="9273192" y="607459"/>
                </a:cubicBezTo>
                <a:cubicBezTo>
                  <a:pt x="9273192" y="607459"/>
                  <a:pt x="9273192" y="607459"/>
                  <a:pt x="9292108" y="607459"/>
                </a:cubicBezTo>
                <a:cubicBezTo>
                  <a:pt x="9292108" y="607459"/>
                  <a:pt x="9292108" y="607459"/>
                  <a:pt x="9292108" y="646371"/>
                </a:cubicBezTo>
                <a:cubicBezTo>
                  <a:pt x="9292108" y="646371"/>
                  <a:pt x="9292108" y="646371"/>
                  <a:pt x="9302917" y="646371"/>
                </a:cubicBezTo>
                <a:cubicBezTo>
                  <a:pt x="9302917" y="646371"/>
                  <a:pt x="9302917" y="646371"/>
                  <a:pt x="9302917" y="659342"/>
                </a:cubicBezTo>
                <a:cubicBezTo>
                  <a:pt x="9302917" y="659342"/>
                  <a:pt x="9302917" y="659342"/>
                  <a:pt x="9324535" y="659342"/>
                </a:cubicBezTo>
                <a:cubicBezTo>
                  <a:pt x="9324535" y="659342"/>
                  <a:pt x="9324535" y="659342"/>
                  <a:pt x="9324535" y="663666"/>
                </a:cubicBezTo>
                <a:cubicBezTo>
                  <a:pt x="9324535" y="663666"/>
                  <a:pt x="9324535" y="663666"/>
                  <a:pt x="9332642" y="665827"/>
                </a:cubicBezTo>
                <a:cubicBezTo>
                  <a:pt x="9332642" y="665827"/>
                  <a:pt x="9332642" y="665827"/>
                  <a:pt x="9332642" y="687445"/>
                </a:cubicBezTo>
                <a:cubicBezTo>
                  <a:pt x="9332642" y="687445"/>
                  <a:pt x="9332642" y="687445"/>
                  <a:pt x="9356962" y="687445"/>
                </a:cubicBezTo>
                <a:cubicBezTo>
                  <a:pt x="9356962" y="687445"/>
                  <a:pt x="9356962" y="687445"/>
                  <a:pt x="9356962" y="696092"/>
                </a:cubicBezTo>
                <a:cubicBezTo>
                  <a:pt x="9356962" y="696092"/>
                  <a:pt x="9356962" y="696092"/>
                  <a:pt x="9370473" y="696092"/>
                </a:cubicBezTo>
                <a:cubicBezTo>
                  <a:pt x="9370473" y="696092"/>
                  <a:pt x="9370473" y="696092"/>
                  <a:pt x="9370473" y="713387"/>
                </a:cubicBezTo>
                <a:cubicBezTo>
                  <a:pt x="9370473" y="713387"/>
                  <a:pt x="9370473" y="713387"/>
                  <a:pt x="9375878" y="713387"/>
                </a:cubicBezTo>
                <a:cubicBezTo>
                  <a:pt x="9375878" y="713387"/>
                  <a:pt x="9375878" y="713387"/>
                  <a:pt x="9375878" y="698254"/>
                </a:cubicBezTo>
                <a:cubicBezTo>
                  <a:pt x="9375878" y="698254"/>
                  <a:pt x="9375878" y="698254"/>
                  <a:pt x="9386687" y="698254"/>
                </a:cubicBezTo>
                <a:cubicBezTo>
                  <a:pt x="9386687" y="698254"/>
                  <a:pt x="9386687" y="698254"/>
                  <a:pt x="9386687" y="711225"/>
                </a:cubicBezTo>
                <a:cubicBezTo>
                  <a:pt x="9386687" y="711225"/>
                  <a:pt x="9386687" y="711225"/>
                  <a:pt x="9394794" y="711225"/>
                </a:cubicBezTo>
                <a:cubicBezTo>
                  <a:pt x="9394794" y="711225"/>
                  <a:pt x="9394794" y="711225"/>
                  <a:pt x="9394794" y="706901"/>
                </a:cubicBezTo>
                <a:cubicBezTo>
                  <a:pt x="9394794" y="706901"/>
                  <a:pt x="9394794" y="706901"/>
                  <a:pt x="9459648" y="706901"/>
                </a:cubicBezTo>
                <a:cubicBezTo>
                  <a:pt x="9459648" y="706901"/>
                  <a:pt x="9459648" y="706901"/>
                  <a:pt x="9459648" y="717710"/>
                </a:cubicBezTo>
                <a:cubicBezTo>
                  <a:pt x="9459648" y="717710"/>
                  <a:pt x="9459648" y="717710"/>
                  <a:pt x="9467754" y="717710"/>
                </a:cubicBezTo>
                <a:cubicBezTo>
                  <a:pt x="9467754" y="717710"/>
                  <a:pt x="9467754" y="717710"/>
                  <a:pt x="9467754" y="735004"/>
                </a:cubicBezTo>
                <a:cubicBezTo>
                  <a:pt x="9467754" y="735004"/>
                  <a:pt x="9467754" y="735004"/>
                  <a:pt x="9489372" y="724195"/>
                </a:cubicBezTo>
                <a:cubicBezTo>
                  <a:pt x="9489372" y="724195"/>
                  <a:pt x="9489372" y="724195"/>
                  <a:pt x="9497479" y="683122"/>
                </a:cubicBezTo>
                <a:cubicBezTo>
                  <a:pt x="9497479" y="683122"/>
                  <a:pt x="9497479" y="683122"/>
                  <a:pt x="9505586" y="680960"/>
                </a:cubicBezTo>
                <a:cubicBezTo>
                  <a:pt x="9505586" y="680960"/>
                  <a:pt x="9505586" y="680960"/>
                  <a:pt x="9508288" y="611783"/>
                </a:cubicBezTo>
                <a:cubicBezTo>
                  <a:pt x="9508288" y="611783"/>
                  <a:pt x="9508288" y="611783"/>
                  <a:pt x="9510990" y="680960"/>
                </a:cubicBezTo>
                <a:cubicBezTo>
                  <a:pt x="9510990" y="680960"/>
                  <a:pt x="9510990" y="680960"/>
                  <a:pt x="9519097" y="683122"/>
                </a:cubicBezTo>
                <a:cubicBezTo>
                  <a:pt x="9519097" y="683122"/>
                  <a:pt x="9519097" y="683122"/>
                  <a:pt x="9519097" y="596651"/>
                </a:cubicBezTo>
                <a:cubicBezTo>
                  <a:pt x="9519097" y="596651"/>
                  <a:pt x="9519097" y="596651"/>
                  <a:pt x="9524502" y="596651"/>
                </a:cubicBezTo>
                <a:cubicBezTo>
                  <a:pt x="9524502" y="596651"/>
                  <a:pt x="9524502" y="596651"/>
                  <a:pt x="9524502" y="564224"/>
                </a:cubicBezTo>
                <a:cubicBezTo>
                  <a:pt x="9524502" y="564224"/>
                  <a:pt x="9524502" y="564224"/>
                  <a:pt x="9575845" y="564224"/>
                </a:cubicBezTo>
                <a:cubicBezTo>
                  <a:pt x="9575845" y="564224"/>
                  <a:pt x="9575845" y="564224"/>
                  <a:pt x="9575845" y="596651"/>
                </a:cubicBezTo>
                <a:cubicBezTo>
                  <a:pt x="9575845" y="596651"/>
                  <a:pt x="9575845" y="596651"/>
                  <a:pt x="9583952" y="596651"/>
                </a:cubicBezTo>
                <a:cubicBezTo>
                  <a:pt x="9583952" y="596651"/>
                  <a:pt x="9583952" y="596651"/>
                  <a:pt x="9583952" y="514503"/>
                </a:cubicBezTo>
                <a:cubicBezTo>
                  <a:pt x="9583952" y="514503"/>
                  <a:pt x="9583952" y="514503"/>
                  <a:pt x="9602867" y="514503"/>
                </a:cubicBezTo>
                <a:cubicBezTo>
                  <a:pt x="9602867" y="514503"/>
                  <a:pt x="9602867" y="514503"/>
                  <a:pt x="9602867" y="499370"/>
                </a:cubicBezTo>
                <a:cubicBezTo>
                  <a:pt x="9602867" y="499370"/>
                  <a:pt x="9602867" y="499370"/>
                  <a:pt x="9632592" y="499370"/>
                </a:cubicBezTo>
                <a:cubicBezTo>
                  <a:pt x="9632592" y="499370"/>
                  <a:pt x="9632592" y="499370"/>
                  <a:pt x="9632592" y="490723"/>
                </a:cubicBezTo>
                <a:cubicBezTo>
                  <a:pt x="9632592" y="490723"/>
                  <a:pt x="9632592" y="490723"/>
                  <a:pt x="9651508" y="490723"/>
                </a:cubicBezTo>
                <a:cubicBezTo>
                  <a:pt x="9651508" y="490723"/>
                  <a:pt x="9651508" y="490723"/>
                  <a:pt x="9651508" y="499370"/>
                </a:cubicBezTo>
                <a:cubicBezTo>
                  <a:pt x="9651508" y="499370"/>
                  <a:pt x="9651508" y="499370"/>
                  <a:pt x="9659614" y="499370"/>
                </a:cubicBezTo>
                <a:cubicBezTo>
                  <a:pt x="9659614" y="499370"/>
                  <a:pt x="9659614" y="499370"/>
                  <a:pt x="9659614" y="495047"/>
                </a:cubicBezTo>
                <a:cubicBezTo>
                  <a:pt x="9659614" y="495047"/>
                  <a:pt x="9659614" y="495047"/>
                  <a:pt x="9673126" y="495047"/>
                </a:cubicBezTo>
                <a:cubicBezTo>
                  <a:pt x="9673126" y="495047"/>
                  <a:pt x="9673126" y="495047"/>
                  <a:pt x="9673126" y="499370"/>
                </a:cubicBezTo>
                <a:cubicBezTo>
                  <a:pt x="9673126" y="499370"/>
                  <a:pt x="9673126" y="499370"/>
                  <a:pt x="9678530" y="499370"/>
                </a:cubicBezTo>
                <a:cubicBezTo>
                  <a:pt x="9678530" y="499370"/>
                  <a:pt x="9678530" y="499370"/>
                  <a:pt x="9678530" y="490723"/>
                </a:cubicBezTo>
                <a:cubicBezTo>
                  <a:pt x="9678530" y="490723"/>
                  <a:pt x="9678530" y="490723"/>
                  <a:pt x="9702851" y="490723"/>
                </a:cubicBezTo>
                <a:cubicBezTo>
                  <a:pt x="9702851" y="490723"/>
                  <a:pt x="9702851" y="490723"/>
                  <a:pt x="9702851" y="499370"/>
                </a:cubicBezTo>
                <a:cubicBezTo>
                  <a:pt x="9702851" y="499370"/>
                  <a:pt x="9702851" y="499370"/>
                  <a:pt x="9743384" y="499370"/>
                </a:cubicBezTo>
                <a:cubicBezTo>
                  <a:pt x="9743384" y="499370"/>
                  <a:pt x="9743384" y="499370"/>
                  <a:pt x="9743384" y="512341"/>
                </a:cubicBezTo>
                <a:cubicBezTo>
                  <a:pt x="9743384" y="512341"/>
                  <a:pt x="9743384" y="512341"/>
                  <a:pt x="9778514" y="512341"/>
                </a:cubicBezTo>
                <a:cubicBezTo>
                  <a:pt x="9778514" y="512341"/>
                  <a:pt x="9778514" y="512341"/>
                  <a:pt x="9778514" y="542606"/>
                </a:cubicBezTo>
                <a:cubicBezTo>
                  <a:pt x="9778514" y="542606"/>
                  <a:pt x="9778514" y="542606"/>
                  <a:pt x="9786620" y="542606"/>
                </a:cubicBezTo>
                <a:cubicBezTo>
                  <a:pt x="9786620" y="542606"/>
                  <a:pt x="9786620" y="542606"/>
                  <a:pt x="9786620" y="551253"/>
                </a:cubicBezTo>
                <a:cubicBezTo>
                  <a:pt x="9786620" y="551253"/>
                  <a:pt x="9786620" y="551253"/>
                  <a:pt x="9792025" y="551253"/>
                </a:cubicBezTo>
                <a:cubicBezTo>
                  <a:pt x="9792025" y="551253"/>
                  <a:pt x="9792025" y="551253"/>
                  <a:pt x="9792025" y="581518"/>
                </a:cubicBezTo>
                <a:cubicBezTo>
                  <a:pt x="9792025" y="581518"/>
                  <a:pt x="9792025" y="581518"/>
                  <a:pt x="9800132" y="581518"/>
                </a:cubicBezTo>
                <a:cubicBezTo>
                  <a:pt x="9800132" y="581518"/>
                  <a:pt x="9800132" y="581518"/>
                  <a:pt x="9800132" y="588003"/>
                </a:cubicBezTo>
                <a:cubicBezTo>
                  <a:pt x="9800132" y="588003"/>
                  <a:pt x="9800132" y="588003"/>
                  <a:pt x="9810941" y="588003"/>
                </a:cubicBezTo>
                <a:cubicBezTo>
                  <a:pt x="9810941" y="588003"/>
                  <a:pt x="9810941" y="588003"/>
                  <a:pt x="9810941" y="618268"/>
                </a:cubicBezTo>
                <a:cubicBezTo>
                  <a:pt x="9810941" y="618268"/>
                  <a:pt x="9810941" y="618268"/>
                  <a:pt x="9832559" y="618268"/>
                </a:cubicBezTo>
                <a:cubicBezTo>
                  <a:pt x="9832559" y="618268"/>
                  <a:pt x="9832559" y="618268"/>
                  <a:pt x="9832559" y="642048"/>
                </a:cubicBezTo>
                <a:cubicBezTo>
                  <a:pt x="9832559" y="642048"/>
                  <a:pt x="9832559" y="642048"/>
                  <a:pt x="9835261" y="642048"/>
                </a:cubicBezTo>
                <a:cubicBezTo>
                  <a:pt x="9835261" y="642048"/>
                  <a:pt x="9835261" y="642048"/>
                  <a:pt x="9835261" y="655019"/>
                </a:cubicBezTo>
                <a:cubicBezTo>
                  <a:pt x="9835261" y="655019"/>
                  <a:pt x="9835261" y="655019"/>
                  <a:pt x="9843368" y="655019"/>
                </a:cubicBezTo>
                <a:cubicBezTo>
                  <a:pt x="9843368" y="655019"/>
                  <a:pt x="9843368" y="655019"/>
                  <a:pt x="9843368" y="678798"/>
                </a:cubicBezTo>
                <a:cubicBezTo>
                  <a:pt x="9843368" y="678798"/>
                  <a:pt x="9843368" y="678798"/>
                  <a:pt x="9856879" y="678798"/>
                </a:cubicBezTo>
                <a:cubicBezTo>
                  <a:pt x="9856879" y="678798"/>
                  <a:pt x="9856879" y="678798"/>
                  <a:pt x="9856879" y="680960"/>
                </a:cubicBezTo>
                <a:cubicBezTo>
                  <a:pt x="9856879" y="680960"/>
                  <a:pt x="9856879" y="680960"/>
                  <a:pt x="9859582" y="680960"/>
                </a:cubicBezTo>
                <a:cubicBezTo>
                  <a:pt x="9859582" y="680960"/>
                  <a:pt x="9859582" y="680960"/>
                  <a:pt x="9859582" y="696092"/>
                </a:cubicBezTo>
                <a:cubicBezTo>
                  <a:pt x="9859582" y="696092"/>
                  <a:pt x="9859582" y="696092"/>
                  <a:pt x="9875795" y="680960"/>
                </a:cubicBezTo>
                <a:cubicBezTo>
                  <a:pt x="9875795" y="680960"/>
                  <a:pt x="9875795" y="680960"/>
                  <a:pt x="9913627" y="680960"/>
                </a:cubicBezTo>
                <a:cubicBezTo>
                  <a:pt x="9913627" y="680960"/>
                  <a:pt x="9913627" y="680960"/>
                  <a:pt x="9913627" y="767431"/>
                </a:cubicBezTo>
                <a:cubicBezTo>
                  <a:pt x="9913627" y="767431"/>
                  <a:pt x="9913627" y="767431"/>
                  <a:pt x="9921734" y="767431"/>
                </a:cubicBezTo>
                <a:cubicBezTo>
                  <a:pt x="9921734" y="767431"/>
                  <a:pt x="9921734" y="767431"/>
                  <a:pt x="9929840" y="756622"/>
                </a:cubicBezTo>
                <a:cubicBezTo>
                  <a:pt x="9929840" y="756622"/>
                  <a:pt x="9929840" y="756622"/>
                  <a:pt x="9929840" y="771755"/>
                </a:cubicBezTo>
                <a:cubicBezTo>
                  <a:pt x="9929840" y="771755"/>
                  <a:pt x="9929840" y="771755"/>
                  <a:pt x="9935245" y="771755"/>
                </a:cubicBezTo>
                <a:cubicBezTo>
                  <a:pt x="9935245" y="771755"/>
                  <a:pt x="9935245" y="771755"/>
                  <a:pt x="9935245" y="726357"/>
                </a:cubicBezTo>
                <a:cubicBezTo>
                  <a:pt x="9935245" y="726357"/>
                  <a:pt x="9935245" y="726357"/>
                  <a:pt x="9943352" y="726357"/>
                </a:cubicBezTo>
                <a:cubicBezTo>
                  <a:pt x="9943352" y="726357"/>
                  <a:pt x="9943352" y="726357"/>
                  <a:pt x="9943352" y="661504"/>
                </a:cubicBezTo>
                <a:cubicBezTo>
                  <a:pt x="9943352" y="661504"/>
                  <a:pt x="9943352" y="661504"/>
                  <a:pt x="9954160" y="661504"/>
                </a:cubicBezTo>
                <a:cubicBezTo>
                  <a:pt x="9954160" y="661504"/>
                  <a:pt x="9954160" y="661504"/>
                  <a:pt x="9970374" y="618268"/>
                </a:cubicBezTo>
                <a:cubicBezTo>
                  <a:pt x="9970374" y="618268"/>
                  <a:pt x="9970374" y="618268"/>
                  <a:pt x="9983885" y="618268"/>
                </a:cubicBezTo>
                <a:cubicBezTo>
                  <a:pt x="9983885" y="618268"/>
                  <a:pt x="9983885" y="618268"/>
                  <a:pt x="9997396" y="661504"/>
                </a:cubicBezTo>
                <a:cubicBezTo>
                  <a:pt x="9997396" y="661504"/>
                  <a:pt x="9997396" y="661504"/>
                  <a:pt x="10008206" y="661504"/>
                </a:cubicBezTo>
                <a:cubicBezTo>
                  <a:pt x="10008206" y="661504"/>
                  <a:pt x="10008206" y="661504"/>
                  <a:pt x="10008206" y="700416"/>
                </a:cubicBezTo>
                <a:cubicBezTo>
                  <a:pt x="10008206" y="700416"/>
                  <a:pt x="10008206" y="700416"/>
                  <a:pt x="10027121" y="700416"/>
                </a:cubicBezTo>
                <a:cubicBezTo>
                  <a:pt x="10027121" y="700416"/>
                  <a:pt x="10027121" y="700416"/>
                  <a:pt x="10027121" y="717710"/>
                </a:cubicBezTo>
                <a:cubicBezTo>
                  <a:pt x="10027121" y="717710"/>
                  <a:pt x="10027121" y="717710"/>
                  <a:pt x="10032526" y="717710"/>
                </a:cubicBezTo>
                <a:cubicBezTo>
                  <a:pt x="10032526" y="717710"/>
                  <a:pt x="10032526" y="717710"/>
                  <a:pt x="10032526" y="700416"/>
                </a:cubicBezTo>
                <a:cubicBezTo>
                  <a:pt x="10032526" y="700416"/>
                  <a:pt x="10032526" y="700416"/>
                  <a:pt x="10048740" y="700416"/>
                </a:cubicBezTo>
                <a:cubicBezTo>
                  <a:pt x="10048740" y="700416"/>
                  <a:pt x="10048740" y="700416"/>
                  <a:pt x="10048740" y="713387"/>
                </a:cubicBezTo>
                <a:cubicBezTo>
                  <a:pt x="10048740" y="713387"/>
                  <a:pt x="10048740" y="713387"/>
                  <a:pt x="10089273" y="713387"/>
                </a:cubicBezTo>
                <a:cubicBezTo>
                  <a:pt x="10089273" y="713387"/>
                  <a:pt x="10089273" y="713387"/>
                  <a:pt x="10089273" y="676636"/>
                </a:cubicBezTo>
                <a:cubicBezTo>
                  <a:pt x="10089273" y="676636"/>
                  <a:pt x="10089273" y="676636"/>
                  <a:pt x="10102784" y="676636"/>
                </a:cubicBezTo>
                <a:cubicBezTo>
                  <a:pt x="10102784" y="676636"/>
                  <a:pt x="10102784" y="676636"/>
                  <a:pt x="10102784" y="698254"/>
                </a:cubicBezTo>
                <a:cubicBezTo>
                  <a:pt x="10102784" y="698254"/>
                  <a:pt x="10102784" y="698254"/>
                  <a:pt x="10105487" y="698254"/>
                </a:cubicBezTo>
                <a:cubicBezTo>
                  <a:pt x="10105487" y="698254"/>
                  <a:pt x="10105487" y="698254"/>
                  <a:pt x="10105487" y="665827"/>
                </a:cubicBezTo>
                <a:cubicBezTo>
                  <a:pt x="10105487" y="665827"/>
                  <a:pt x="10105487" y="665827"/>
                  <a:pt x="10135212" y="665827"/>
                </a:cubicBezTo>
                <a:cubicBezTo>
                  <a:pt x="10135212" y="665827"/>
                  <a:pt x="10135212" y="665827"/>
                  <a:pt x="10135212" y="652857"/>
                </a:cubicBezTo>
                <a:cubicBezTo>
                  <a:pt x="10135212" y="652857"/>
                  <a:pt x="10135212" y="652857"/>
                  <a:pt x="10143318" y="652857"/>
                </a:cubicBezTo>
                <a:cubicBezTo>
                  <a:pt x="10143318" y="652857"/>
                  <a:pt x="10143318" y="652857"/>
                  <a:pt x="10143318" y="637724"/>
                </a:cubicBezTo>
                <a:cubicBezTo>
                  <a:pt x="10143318" y="637724"/>
                  <a:pt x="10143318" y="637724"/>
                  <a:pt x="10148723" y="637724"/>
                </a:cubicBezTo>
                <a:cubicBezTo>
                  <a:pt x="10148723" y="637724"/>
                  <a:pt x="10148723" y="637724"/>
                  <a:pt x="10148723" y="644210"/>
                </a:cubicBezTo>
                <a:cubicBezTo>
                  <a:pt x="10148723" y="644210"/>
                  <a:pt x="10148723" y="644210"/>
                  <a:pt x="10173043" y="644210"/>
                </a:cubicBezTo>
                <a:cubicBezTo>
                  <a:pt x="10173043" y="644210"/>
                  <a:pt x="10173043" y="644210"/>
                  <a:pt x="10173043" y="637724"/>
                </a:cubicBezTo>
                <a:cubicBezTo>
                  <a:pt x="10173043" y="637724"/>
                  <a:pt x="10173043" y="637724"/>
                  <a:pt x="10181150" y="637724"/>
                </a:cubicBezTo>
                <a:cubicBezTo>
                  <a:pt x="10181150" y="637724"/>
                  <a:pt x="10181150" y="637724"/>
                  <a:pt x="10181150" y="648533"/>
                </a:cubicBezTo>
                <a:cubicBezTo>
                  <a:pt x="10181150" y="648533"/>
                  <a:pt x="10181150" y="648533"/>
                  <a:pt x="10232493" y="648533"/>
                </a:cubicBezTo>
                <a:cubicBezTo>
                  <a:pt x="10232493" y="648533"/>
                  <a:pt x="10232493" y="648533"/>
                  <a:pt x="10232493" y="786887"/>
                </a:cubicBezTo>
                <a:cubicBezTo>
                  <a:pt x="10232493" y="786887"/>
                  <a:pt x="10232493" y="786887"/>
                  <a:pt x="10248706" y="786887"/>
                </a:cubicBezTo>
                <a:cubicBezTo>
                  <a:pt x="10248706" y="782563"/>
                  <a:pt x="10248706" y="778240"/>
                  <a:pt x="10248706" y="773916"/>
                </a:cubicBezTo>
                <a:cubicBezTo>
                  <a:pt x="10251409" y="773916"/>
                  <a:pt x="10251409" y="773916"/>
                  <a:pt x="10254111" y="773916"/>
                </a:cubicBezTo>
                <a:cubicBezTo>
                  <a:pt x="10254111" y="778240"/>
                  <a:pt x="10254111" y="782563"/>
                  <a:pt x="10254111" y="786887"/>
                </a:cubicBezTo>
                <a:cubicBezTo>
                  <a:pt x="10267622" y="786887"/>
                  <a:pt x="10281133" y="786887"/>
                  <a:pt x="10294645" y="786887"/>
                </a:cubicBezTo>
                <a:cubicBezTo>
                  <a:pt x="10294645" y="776078"/>
                  <a:pt x="10294645" y="767431"/>
                  <a:pt x="10294645" y="756622"/>
                </a:cubicBezTo>
                <a:cubicBezTo>
                  <a:pt x="10300049" y="756622"/>
                  <a:pt x="10305454" y="756622"/>
                  <a:pt x="10310858" y="756622"/>
                </a:cubicBezTo>
                <a:cubicBezTo>
                  <a:pt x="10310858" y="756622"/>
                  <a:pt x="10313560" y="754460"/>
                  <a:pt x="10313560" y="754460"/>
                </a:cubicBezTo>
                <a:cubicBezTo>
                  <a:pt x="10318965" y="754460"/>
                  <a:pt x="10324370" y="754460"/>
                  <a:pt x="10327072" y="754460"/>
                </a:cubicBezTo>
                <a:cubicBezTo>
                  <a:pt x="10329774" y="754460"/>
                  <a:pt x="10329774" y="756622"/>
                  <a:pt x="10332476" y="756622"/>
                </a:cubicBezTo>
                <a:cubicBezTo>
                  <a:pt x="10335178" y="756622"/>
                  <a:pt x="10340583" y="756622"/>
                  <a:pt x="10345988" y="756622"/>
                </a:cubicBezTo>
                <a:cubicBezTo>
                  <a:pt x="10345988" y="767431"/>
                  <a:pt x="10345988" y="778240"/>
                  <a:pt x="10345988" y="786887"/>
                </a:cubicBezTo>
                <a:cubicBezTo>
                  <a:pt x="10348690" y="786887"/>
                  <a:pt x="10351392" y="786887"/>
                  <a:pt x="10356796" y="786887"/>
                </a:cubicBezTo>
                <a:cubicBezTo>
                  <a:pt x="10356796" y="793372"/>
                  <a:pt x="10356796" y="799858"/>
                  <a:pt x="10356796" y="804181"/>
                </a:cubicBezTo>
                <a:cubicBezTo>
                  <a:pt x="10364903" y="806343"/>
                  <a:pt x="10375712" y="806343"/>
                  <a:pt x="10386521" y="806343"/>
                </a:cubicBezTo>
                <a:cubicBezTo>
                  <a:pt x="10386521" y="799858"/>
                  <a:pt x="10386521" y="795534"/>
                  <a:pt x="10386521" y="789049"/>
                </a:cubicBezTo>
                <a:cubicBezTo>
                  <a:pt x="10418948" y="789049"/>
                  <a:pt x="10454078" y="789049"/>
                  <a:pt x="10489207" y="789049"/>
                </a:cubicBezTo>
                <a:cubicBezTo>
                  <a:pt x="10489207" y="795534"/>
                  <a:pt x="10489207" y="799858"/>
                  <a:pt x="10489207" y="806343"/>
                </a:cubicBezTo>
                <a:cubicBezTo>
                  <a:pt x="10491909" y="806343"/>
                  <a:pt x="10497314" y="806343"/>
                  <a:pt x="10502718" y="806343"/>
                </a:cubicBezTo>
                <a:cubicBezTo>
                  <a:pt x="10502718" y="808505"/>
                  <a:pt x="10502718" y="808505"/>
                  <a:pt x="10502718" y="810667"/>
                </a:cubicBezTo>
                <a:cubicBezTo>
                  <a:pt x="10500016" y="810667"/>
                  <a:pt x="10497314" y="810667"/>
                  <a:pt x="10494612" y="810667"/>
                </a:cubicBezTo>
                <a:lnTo>
                  <a:pt x="10494612" y="814322"/>
                </a:lnTo>
                <a:lnTo>
                  <a:pt x="10564926" y="814322"/>
                </a:lnTo>
                <a:lnTo>
                  <a:pt x="10567572" y="782563"/>
                </a:lnTo>
                <a:cubicBezTo>
                  <a:pt x="10570275" y="782563"/>
                  <a:pt x="10572977" y="782563"/>
                  <a:pt x="10575679" y="782563"/>
                </a:cubicBezTo>
                <a:lnTo>
                  <a:pt x="10578015" y="814322"/>
                </a:lnTo>
                <a:lnTo>
                  <a:pt x="10589557" y="814322"/>
                </a:lnTo>
                <a:lnTo>
                  <a:pt x="10591893" y="782563"/>
                </a:lnTo>
                <a:cubicBezTo>
                  <a:pt x="10594595" y="782563"/>
                  <a:pt x="10597297" y="782563"/>
                  <a:pt x="10600000" y="782563"/>
                </a:cubicBezTo>
                <a:lnTo>
                  <a:pt x="10602335" y="814322"/>
                </a:lnTo>
                <a:lnTo>
                  <a:pt x="10672960" y="814322"/>
                </a:lnTo>
                <a:lnTo>
                  <a:pt x="10672960" y="808505"/>
                </a:lnTo>
                <a:cubicBezTo>
                  <a:pt x="10678365" y="808505"/>
                  <a:pt x="10683770" y="808505"/>
                  <a:pt x="10689174" y="808505"/>
                </a:cubicBezTo>
                <a:lnTo>
                  <a:pt x="10689174" y="814322"/>
                </a:lnTo>
                <a:lnTo>
                  <a:pt x="10713494" y="814322"/>
                </a:lnTo>
                <a:lnTo>
                  <a:pt x="10713494" y="810667"/>
                </a:lnTo>
                <a:cubicBezTo>
                  <a:pt x="10716196" y="810667"/>
                  <a:pt x="10718899" y="810667"/>
                  <a:pt x="10721601" y="810667"/>
                </a:cubicBezTo>
                <a:lnTo>
                  <a:pt x="10721601" y="814322"/>
                </a:lnTo>
                <a:lnTo>
                  <a:pt x="10729708" y="814322"/>
                </a:lnTo>
                <a:lnTo>
                  <a:pt x="10729708" y="806343"/>
                </a:lnTo>
                <a:cubicBezTo>
                  <a:pt x="10732410" y="806343"/>
                  <a:pt x="10737814" y="806343"/>
                  <a:pt x="10740517" y="806343"/>
                </a:cubicBezTo>
                <a:cubicBezTo>
                  <a:pt x="10740517" y="804181"/>
                  <a:pt x="10740517" y="802019"/>
                  <a:pt x="10740517" y="799858"/>
                </a:cubicBezTo>
                <a:cubicBezTo>
                  <a:pt x="10743219" y="799858"/>
                  <a:pt x="10748624" y="799858"/>
                  <a:pt x="10751326" y="799858"/>
                </a:cubicBezTo>
                <a:cubicBezTo>
                  <a:pt x="10751326" y="802019"/>
                  <a:pt x="10751326" y="804181"/>
                  <a:pt x="10751326" y="806343"/>
                </a:cubicBezTo>
                <a:cubicBezTo>
                  <a:pt x="10799966" y="806343"/>
                  <a:pt x="10848607" y="806343"/>
                  <a:pt x="10897248" y="806343"/>
                </a:cubicBezTo>
                <a:cubicBezTo>
                  <a:pt x="10897248" y="808505"/>
                  <a:pt x="10897248" y="808505"/>
                  <a:pt x="10897248" y="810667"/>
                </a:cubicBezTo>
                <a:cubicBezTo>
                  <a:pt x="10902652" y="810667"/>
                  <a:pt x="10908057" y="810667"/>
                  <a:pt x="10913461" y="810667"/>
                </a:cubicBezTo>
                <a:cubicBezTo>
                  <a:pt x="10913461" y="808505"/>
                  <a:pt x="10913461" y="808505"/>
                  <a:pt x="10913461" y="806343"/>
                </a:cubicBezTo>
                <a:cubicBezTo>
                  <a:pt x="10918866" y="806343"/>
                  <a:pt x="10926972" y="806343"/>
                  <a:pt x="10935079" y="806343"/>
                </a:cubicBezTo>
                <a:cubicBezTo>
                  <a:pt x="10935079" y="808505"/>
                  <a:pt x="10935079" y="810667"/>
                  <a:pt x="10935079" y="812828"/>
                </a:cubicBezTo>
                <a:cubicBezTo>
                  <a:pt x="10940484" y="812828"/>
                  <a:pt x="10948590" y="812828"/>
                  <a:pt x="10953995" y="812828"/>
                </a:cubicBezTo>
                <a:lnTo>
                  <a:pt x="10953995" y="814322"/>
                </a:lnTo>
                <a:lnTo>
                  <a:pt x="10997231" y="814322"/>
                </a:lnTo>
                <a:lnTo>
                  <a:pt x="10997231" y="797696"/>
                </a:lnTo>
                <a:cubicBezTo>
                  <a:pt x="10999933" y="797696"/>
                  <a:pt x="11002636" y="797696"/>
                  <a:pt x="11005338" y="797696"/>
                </a:cubicBezTo>
                <a:lnTo>
                  <a:pt x="11005338" y="814322"/>
                </a:lnTo>
                <a:lnTo>
                  <a:pt x="11013445" y="814322"/>
                </a:lnTo>
                <a:lnTo>
                  <a:pt x="11013445" y="810667"/>
                </a:lnTo>
                <a:cubicBezTo>
                  <a:pt x="11029658" y="810667"/>
                  <a:pt x="11048574" y="810667"/>
                  <a:pt x="11064788" y="810667"/>
                </a:cubicBezTo>
                <a:lnTo>
                  <a:pt x="11064788" y="814322"/>
                </a:lnTo>
                <a:lnTo>
                  <a:pt x="11079413" y="814322"/>
                </a:lnTo>
                <a:lnTo>
                  <a:pt x="11099917" y="404252"/>
                </a:lnTo>
                <a:cubicBezTo>
                  <a:pt x="11086406" y="404252"/>
                  <a:pt x="11053978" y="391282"/>
                  <a:pt x="11083703" y="382634"/>
                </a:cubicBezTo>
                <a:cubicBezTo>
                  <a:pt x="11081001" y="380473"/>
                  <a:pt x="11078299" y="378311"/>
                  <a:pt x="11075596" y="378311"/>
                </a:cubicBezTo>
                <a:cubicBezTo>
                  <a:pt x="11075596" y="365340"/>
                  <a:pt x="11072894" y="363178"/>
                  <a:pt x="11086406" y="354531"/>
                </a:cubicBezTo>
                <a:cubicBezTo>
                  <a:pt x="11086406" y="350208"/>
                  <a:pt x="11086406" y="343722"/>
                  <a:pt x="11086406" y="337237"/>
                </a:cubicBezTo>
                <a:cubicBezTo>
                  <a:pt x="11091810" y="337237"/>
                  <a:pt x="11097214" y="337237"/>
                  <a:pt x="11105321" y="337237"/>
                </a:cubicBezTo>
                <a:cubicBezTo>
                  <a:pt x="11105321" y="328590"/>
                  <a:pt x="11105321" y="322105"/>
                  <a:pt x="11105321" y="315619"/>
                </a:cubicBezTo>
                <a:cubicBezTo>
                  <a:pt x="11105321" y="313458"/>
                  <a:pt x="11108024" y="313458"/>
                  <a:pt x="11108024" y="311296"/>
                </a:cubicBezTo>
                <a:cubicBezTo>
                  <a:pt x="11108024" y="285354"/>
                  <a:pt x="11108024" y="259413"/>
                  <a:pt x="11108024" y="233472"/>
                </a:cubicBezTo>
                <a:cubicBezTo>
                  <a:pt x="11108024" y="231310"/>
                  <a:pt x="11105321" y="229148"/>
                  <a:pt x="11105321" y="226986"/>
                </a:cubicBezTo>
                <a:cubicBezTo>
                  <a:pt x="11108024" y="224825"/>
                  <a:pt x="11110726" y="222663"/>
                  <a:pt x="11113428" y="220501"/>
                </a:cubicBezTo>
                <a:cubicBezTo>
                  <a:pt x="11113428" y="201045"/>
                  <a:pt x="11113428" y="181589"/>
                  <a:pt x="11113428" y="162133"/>
                </a:cubicBezTo>
                <a:cubicBezTo>
                  <a:pt x="11113428" y="159971"/>
                  <a:pt x="11113428" y="159971"/>
                  <a:pt x="11116130" y="157810"/>
                </a:cubicBezTo>
                <a:cubicBezTo>
                  <a:pt x="11116130" y="140515"/>
                  <a:pt x="11116130" y="121059"/>
                  <a:pt x="11116130" y="101603"/>
                </a:cubicBezTo>
                <a:cubicBezTo>
                  <a:pt x="11116130" y="101603"/>
                  <a:pt x="11116130" y="99442"/>
                  <a:pt x="11118833" y="99442"/>
                </a:cubicBezTo>
                <a:cubicBezTo>
                  <a:pt x="11118833" y="92956"/>
                  <a:pt x="11118833" y="88633"/>
                  <a:pt x="11118833" y="82147"/>
                </a:cubicBezTo>
                <a:cubicBezTo>
                  <a:pt x="11118833" y="82147"/>
                  <a:pt x="11118833" y="79986"/>
                  <a:pt x="11121535" y="79986"/>
                </a:cubicBezTo>
                <a:cubicBezTo>
                  <a:pt x="11124237" y="79986"/>
                  <a:pt x="11124237" y="82147"/>
                  <a:pt x="11124237" y="82147"/>
                </a:cubicBezTo>
                <a:cubicBezTo>
                  <a:pt x="11124237" y="88633"/>
                  <a:pt x="11124237" y="92956"/>
                  <a:pt x="11124237" y="99442"/>
                </a:cubicBezTo>
                <a:cubicBezTo>
                  <a:pt x="11124237" y="99442"/>
                  <a:pt x="11126939" y="101603"/>
                  <a:pt x="11126939" y="101603"/>
                </a:cubicBezTo>
                <a:cubicBezTo>
                  <a:pt x="11126939" y="121059"/>
                  <a:pt x="11126939" y="140515"/>
                  <a:pt x="11126939" y="157810"/>
                </a:cubicBezTo>
                <a:cubicBezTo>
                  <a:pt x="11126939" y="159971"/>
                  <a:pt x="11129642" y="162133"/>
                  <a:pt x="11129642" y="162133"/>
                </a:cubicBezTo>
                <a:cubicBezTo>
                  <a:pt x="11129642" y="181589"/>
                  <a:pt x="11129642" y="201045"/>
                  <a:pt x="11129642" y="220501"/>
                </a:cubicBezTo>
                <a:cubicBezTo>
                  <a:pt x="11132344" y="222663"/>
                  <a:pt x="11135046" y="224825"/>
                  <a:pt x="11137748" y="226986"/>
                </a:cubicBezTo>
                <a:cubicBezTo>
                  <a:pt x="11137748" y="229148"/>
                  <a:pt x="11135046" y="231310"/>
                  <a:pt x="11135046" y="233472"/>
                </a:cubicBezTo>
                <a:cubicBezTo>
                  <a:pt x="11135046" y="259413"/>
                  <a:pt x="11135046" y="285354"/>
                  <a:pt x="11135046" y="311296"/>
                </a:cubicBezTo>
                <a:cubicBezTo>
                  <a:pt x="11135046" y="313458"/>
                  <a:pt x="11137748" y="313458"/>
                  <a:pt x="11137748" y="315619"/>
                </a:cubicBezTo>
                <a:cubicBezTo>
                  <a:pt x="11137748" y="322105"/>
                  <a:pt x="11137748" y="328590"/>
                  <a:pt x="11137748" y="337237"/>
                </a:cubicBezTo>
                <a:cubicBezTo>
                  <a:pt x="11143153" y="337237"/>
                  <a:pt x="11151260" y="337237"/>
                  <a:pt x="11156664" y="337237"/>
                </a:cubicBezTo>
                <a:cubicBezTo>
                  <a:pt x="11156664" y="343722"/>
                  <a:pt x="11156664" y="350208"/>
                  <a:pt x="11156664" y="354531"/>
                </a:cubicBezTo>
                <a:cubicBezTo>
                  <a:pt x="11167473" y="363178"/>
                  <a:pt x="11167473" y="363178"/>
                  <a:pt x="11167473" y="378311"/>
                </a:cubicBezTo>
                <a:cubicBezTo>
                  <a:pt x="11164771" y="378311"/>
                  <a:pt x="11162069" y="380473"/>
                  <a:pt x="11159366" y="382634"/>
                </a:cubicBezTo>
                <a:cubicBezTo>
                  <a:pt x="11186389" y="393443"/>
                  <a:pt x="11153962" y="402090"/>
                  <a:pt x="11143153" y="404252"/>
                </a:cubicBezTo>
                <a:cubicBezTo>
                  <a:pt x="11145855" y="488562"/>
                  <a:pt x="11151260" y="572871"/>
                  <a:pt x="11153962" y="657180"/>
                </a:cubicBezTo>
                <a:cubicBezTo>
                  <a:pt x="11183687" y="657180"/>
                  <a:pt x="11213412" y="657180"/>
                  <a:pt x="11240434" y="657180"/>
                </a:cubicBezTo>
                <a:cubicBezTo>
                  <a:pt x="11240434" y="683122"/>
                  <a:pt x="11240434" y="709063"/>
                  <a:pt x="11240434" y="732843"/>
                </a:cubicBezTo>
                <a:cubicBezTo>
                  <a:pt x="11245839" y="732843"/>
                  <a:pt x="11248541" y="732843"/>
                  <a:pt x="11251243" y="732843"/>
                </a:cubicBezTo>
                <a:cubicBezTo>
                  <a:pt x="11251243" y="730681"/>
                  <a:pt x="11253945" y="728519"/>
                  <a:pt x="11253945" y="726357"/>
                </a:cubicBezTo>
                <a:cubicBezTo>
                  <a:pt x="11256648" y="726357"/>
                  <a:pt x="11259350" y="726357"/>
                  <a:pt x="11262052" y="726357"/>
                </a:cubicBezTo>
                <a:cubicBezTo>
                  <a:pt x="11262052" y="728519"/>
                  <a:pt x="11262052" y="730681"/>
                  <a:pt x="11264754" y="735004"/>
                </a:cubicBezTo>
                <a:cubicBezTo>
                  <a:pt x="11270159" y="735004"/>
                  <a:pt x="11275563" y="735004"/>
                  <a:pt x="11280968" y="735004"/>
                </a:cubicBezTo>
                <a:cubicBezTo>
                  <a:pt x="11280968" y="732843"/>
                  <a:pt x="11280968" y="730681"/>
                  <a:pt x="11280968" y="728519"/>
                </a:cubicBezTo>
                <a:cubicBezTo>
                  <a:pt x="11291777" y="728519"/>
                  <a:pt x="11299884" y="728519"/>
                  <a:pt x="11310693" y="728519"/>
                </a:cubicBezTo>
                <a:cubicBezTo>
                  <a:pt x="11310693" y="730681"/>
                  <a:pt x="11310693" y="732843"/>
                  <a:pt x="11310693" y="735004"/>
                </a:cubicBezTo>
                <a:cubicBezTo>
                  <a:pt x="11318800" y="735004"/>
                  <a:pt x="11329608" y="735004"/>
                  <a:pt x="11337715" y="735004"/>
                </a:cubicBezTo>
                <a:cubicBezTo>
                  <a:pt x="11337715" y="750137"/>
                  <a:pt x="11337715" y="765269"/>
                  <a:pt x="11337715" y="780402"/>
                </a:cubicBezTo>
                <a:cubicBezTo>
                  <a:pt x="11343120" y="780402"/>
                  <a:pt x="11351227" y="780402"/>
                  <a:pt x="11356631" y="780402"/>
                </a:cubicBezTo>
                <a:cubicBezTo>
                  <a:pt x="11356631" y="776078"/>
                  <a:pt x="11356631" y="771755"/>
                  <a:pt x="11356631" y="767431"/>
                </a:cubicBezTo>
                <a:cubicBezTo>
                  <a:pt x="11364738" y="767431"/>
                  <a:pt x="11372845" y="767431"/>
                  <a:pt x="11378249" y="767431"/>
                </a:cubicBezTo>
                <a:cubicBezTo>
                  <a:pt x="11378249" y="706901"/>
                  <a:pt x="11378249" y="648533"/>
                  <a:pt x="11378249" y="588003"/>
                </a:cubicBezTo>
                <a:cubicBezTo>
                  <a:pt x="11380951" y="585842"/>
                  <a:pt x="11383654" y="583680"/>
                  <a:pt x="11386356" y="581518"/>
                </a:cubicBezTo>
                <a:cubicBezTo>
                  <a:pt x="11418783" y="581518"/>
                  <a:pt x="11451210" y="581518"/>
                  <a:pt x="11483637" y="581518"/>
                </a:cubicBezTo>
                <a:cubicBezTo>
                  <a:pt x="11483637" y="583680"/>
                  <a:pt x="11483637" y="588003"/>
                  <a:pt x="11483637" y="590165"/>
                </a:cubicBezTo>
                <a:cubicBezTo>
                  <a:pt x="11486339" y="590165"/>
                  <a:pt x="11491744" y="590165"/>
                  <a:pt x="11497148" y="590165"/>
                </a:cubicBezTo>
                <a:cubicBezTo>
                  <a:pt x="11497148" y="629077"/>
                  <a:pt x="11497148" y="667989"/>
                  <a:pt x="11497148" y="704739"/>
                </a:cubicBezTo>
                <a:cubicBezTo>
                  <a:pt x="11507957" y="704739"/>
                  <a:pt x="11516064" y="704739"/>
                  <a:pt x="11526873" y="704739"/>
                </a:cubicBezTo>
                <a:cubicBezTo>
                  <a:pt x="11526873" y="683122"/>
                  <a:pt x="11526873" y="661504"/>
                  <a:pt x="11526873" y="637724"/>
                </a:cubicBezTo>
                <a:cubicBezTo>
                  <a:pt x="11537682" y="637724"/>
                  <a:pt x="11551193" y="637724"/>
                  <a:pt x="11562002" y="637724"/>
                </a:cubicBezTo>
                <a:cubicBezTo>
                  <a:pt x="11564705" y="637724"/>
                  <a:pt x="11564705" y="635563"/>
                  <a:pt x="11567407" y="633401"/>
                </a:cubicBezTo>
                <a:cubicBezTo>
                  <a:pt x="11570109" y="633401"/>
                  <a:pt x="11575514" y="633401"/>
                  <a:pt x="11578216" y="633401"/>
                </a:cubicBezTo>
                <a:cubicBezTo>
                  <a:pt x="11580918" y="635563"/>
                  <a:pt x="11580918" y="637724"/>
                  <a:pt x="11583620" y="637724"/>
                </a:cubicBezTo>
                <a:cubicBezTo>
                  <a:pt x="11591727" y="637724"/>
                  <a:pt x="11602536" y="637724"/>
                  <a:pt x="11613345" y="637724"/>
                </a:cubicBezTo>
                <a:cubicBezTo>
                  <a:pt x="11613345" y="598812"/>
                  <a:pt x="11613345" y="559900"/>
                  <a:pt x="11613345" y="520988"/>
                </a:cubicBezTo>
                <a:cubicBezTo>
                  <a:pt x="11613345" y="520988"/>
                  <a:pt x="11613345" y="520988"/>
                  <a:pt x="11689008" y="510179"/>
                </a:cubicBezTo>
                <a:cubicBezTo>
                  <a:pt x="11689008" y="510179"/>
                  <a:pt x="11689008" y="510179"/>
                  <a:pt x="11689008" y="518826"/>
                </a:cubicBezTo>
                <a:cubicBezTo>
                  <a:pt x="11689008" y="518826"/>
                  <a:pt x="11689008" y="518826"/>
                  <a:pt x="11724138" y="518826"/>
                </a:cubicBezTo>
                <a:cubicBezTo>
                  <a:pt x="11724138" y="518826"/>
                  <a:pt x="11724138" y="518826"/>
                  <a:pt x="11724138" y="773916"/>
                </a:cubicBezTo>
                <a:cubicBezTo>
                  <a:pt x="11732245" y="773916"/>
                  <a:pt x="11743054" y="773916"/>
                  <a:pt x="11753863" y="773916"/>
                </a:cubicBezTo>
                <a:cubicBezTo>
                  <a:pt x="11753863" y="771755"/>
                  <a:pt x="11753863" y="771755"/>
                  <a:pt x="11753863" y="769593"/>
                </a:cubicBezTo>
                <a:cubicBezTo>
                  <a:pt x="11759267" y="769593"/>
                  <a:pt x="11764672" y="769593"/>
                  <a:pt x="11770076" y="769593"/>
                </a:cubicBezTo>
                <a:cubicBezTo>
                  <a:pt x="11770076" y="771755"/>
                  <a:pt x="11770076" y="771755"/>
                  <a:pt x="11770076" y="773916"/>
                </a:cubicBezTo>
                <a:cubicBezTo>
                  <a:pt x="11780885" y="773916"/>
                  <a:pt x="11791694" y="773916"/>
                  <a:pt x="11802503" y="773916"/>
                </a:cubicBezTo>
                <a:cubicBezTo>
                  <a:pt x="11802503" y="769593"/>
                  <a:pt x="11802503" y="765269"/>
                  <a:pt x="11802503" y="760946"/>
                </a:cubicBezTo>
                <a:cubicBezTo>
                  <a:pt x="11816014" y="760946"/>
                  <a:pt x="11829526" y="760946"/>
                  <a:pt x="11840335" y="760946"/>
                </a:cubicBezTo>
                <a:cubicBezTo>
                  <a:pt x="11840335" y="758784"/>
                  <a:pt x="11840335" y="756622"/>
                  <a:pt x="11840335" y="756622"/>
                </a:cubicBezTo>
                <a:cubicBezTo>
                  <a:pt x="11845739" y="756622"/>
                  <a:pt x="11851144" y="756622"/>
                  <a:pt x="11856548" y="756622"/>
                </a:cubicBezTo>
                <a:cubicBezTo>
                  <a:pt x="11856548" y="756622"/>
                  <a:pt x="11856548" y="758784"/>
                  <a:pt x="11856548" y="760946"/>
                </a:cubicBezTo>
                <a:cubicBezTo>
                  <a:pt x="11864655" y="760946"/>
                  <a:pt x="11875464" y="760946"/>
                  <a:pt x="11883571" y="760946"/>
                </a:cubicBezTo>
                <a:cubicBezTo>
                  <a:pt x="11883571" y="754460"/>
                  <a:pt x="11883571" y="750137"/>
                  <a:pt x="11883571" y="743651"/>
                </a:cubicBezTo>
                <a:cubicBezTo>
                  <a:pt x="11886273" y="743651"/>
                  <a:pt x="11891678" y="743651"/>
                  <a:pt x="11894380" y="743651"/>
                </a:cubicBezTo>
                <a:cubicBezTo>
                  <a:pt x="11894380" y="739328"/>
                  <a:pt x="11894380" y="735004"/>
                  <a:pt x="11894380" y="730681"/>
                </a:cubicBezTo>
                <a:cubicBezTo>
                  <a:pt x="11918700" y="730681"/>
                  <a:pt x="11945723" y="730681"/>
                  <a:pt x="11970043" y="730681"/>
                </a:cubicBezTo>
                <a:cubicBezTo>
                  <a:pt x="11970043" y="719872"/>
                  <a:pt x="11970043" y="711225"/>
                  <a:pt x="11970043" y="700416"/>
                </a:cubicBezTo>
                <a:cubicBezTo>
                  <a:pt x="11978150" y="700416"/>
                  <a:pt x="11986257" y="700416"/>
                  <a:pt x="11994363" y="700416"/>
                </a:cubicBezTo>
                <a:cubicBezTo>
                  <a:pt x="11994363" y="698254"/>
                  <a:pt x="11994363" y="696092"/>
                  <a:pt x="11994363" y="693931"/>
                </a:cubicBezTo>
                <a:cubicBezTo>
                  <a:pt x="11999768" y="693931"/>
                  <a:pt x="12005172" y="693931"/>
                  <a:pt x="12010577" y="693931"/>
                </a:cubicBezTo>
                <a:cubicBezTo>
                  <a:pt x="12010577" y="696092"/>
                  <a:pt x="12010577" y="698254"/>
                  <a:pt x="12010577" y="700416"/>
                </a:cubicBezTo>
                <a:cubicBezTo>
                  <a:pt x="12018684" y="700416"/>
                  <a:pt x="12024088" y="700416"/>
                  <a:pt x="12032195" y="700416"/>
                </a:cubicBezTo>
                <a:cubicBezTo>
                  <a:pt x="12032195" y="715548"/>
                  <a:pt x="12032195" y="732843"/>
                  <a:pt x="12032195" y="750137"/>
                </a:cubicBezTo>
                <a:cubicBezTo>
                  <a:pt x="12045706" y="750137"/>
                  <a:pt x="12061920" y="750137"/>
                  <a:pt x="12075431" y="750137"/>
                </a:cubicBezTo>
                <a:cubicBezTo>
                  <a:pt x="12075431" y="741490"/>
                  <a:pt x="12075431" y="732843"/>
                  <a:pt x="12075431" y="724195"/>
                </a:cubicBezTo>
                <a:cubicBezTo>
                  <a:pt x="12091645" y="724195"/>
                  <a:pt x="12110560" y="724195"/>
                  <a:pt x="12126774" y="724195"/>
                </a:cubicBezTo>
                <a:cubicBezTo>
                  <a:pt x="12126774" y="713387"/>
                  <a:pt x="12126774" y="704739"/>
                  <a:pt x="12126774" y="693931"/>
                </a:cubicBezTo>
                <a:cubicBezTo>
                  <a:pt x="12148392" y="693931"/>
                  <a:pt x="12170010" y="693931"/>
                  <a:pt x="12191628" y="693931"/>
                </a:cubicBezTo>
                <a:cubicBezTo>
                  <a:pt x="12191628" y="693931"/>
                  <a:pt x="12191628" y="693931"/>
                  <a:pt x="12191628" y="775099"/>
                </a:cubicBezTo>
                <a:lnTo>
                  <a:pt x="12191628" y="814322"/>
                </a:lnTo>
                <a:lnTo>
                  <a:pt x="12210216" y="814322"/>
                </a:lnTo>
                <a:lnTo>
                  <a:pt x="12210216" y="1002962"/>
                </a:lnTo>
                <a:lnTo>
                  <a:pt x="1" y="1002962"/>
                </a:lnTo>
                <a:lnTo>
                  <a:pt x="0" y="1002962"/>
                </a:lnTo>
                <a:lnTo>
                  <a:pt x="0" y="814322"/>
                </a:lnTo>
                <a:lnTo>
                  <a:pt x="1" y="814322"/>
                </a:lnTo>
                <a:lnTo>
                  <a:pt x="1" y="814322"/>
                </a:lnTo>
                <a:lnTo>
                  <a:pt x="1" y="775100"/>
                </a:lnTo>
                <a:cubicBezTo>
                  <a:pt x="1" y="693932"/>
                  <a:pt x="1" y="693932"/>
                  <a:pt x="1" y="693932"/>
                </a:cubicBezTo>
                <a:cubicBezTo>
                  <a:pt x="23043" y="693932"/>
                  <a:pt x="46085" y="693932"/>
                  <a:pt x="69127" y="693932"/>
                </a:cubicBezTo>
                <a:cubicBezTo>
                  <a:pt x="69127" y="704740"/>
                  <a:pt x="69127" y="713388"/>
                  <a:pt x="69127" y="724196"/>
                </a:cubicBezTo>
                <a:cubicBezTo>
                  <a:pt x="86408" y="724196"/>
                  <a:pt x="106569" y="724196"/>
                  <a:pt x="123851" y="724196"/>
                </a:cubicBezTo>
                <a:cubicBezTo>
                  <a:pt x="123851" y="732844"/>
                  <a:pt x="123851" y="741491"/>
                  <a:pt x="123851" y="750138"/>
                </a:cubicBezTo>
                <a:cubicBezTo>
                  <a:pt x="138252" y="750138"/>
                  <a:pt x="155533" y="750138"/>
                  <a:pt x="169934" y="750138"/>
                </a:cubicBezTo>
                <a:cubicBezTo>
                  <a:pt x="169934" y="732844"/>
                  <a:pt x="169934" y="715549"/>
                  <a:pt x="169934" y="700417"/>
                </a:cubicBezTo>
                <a:cubicBezTo>
                  <a:pt x="178575" y="700417"/>
                  <a:pt x="184335" y="700417"/>
                  <a:pt x="192976" y="700417"/>
                </a:cubicBezTo>
                <a:cubicBezTo>
                  <a:pt x="192976" y="698255"/>
                  <a:pt x="192976" y="696093"/>
                  <a:pt x="192976" y="693932"/>
                </a:cubicBezTo>
                <a:cubicBezTo>
                  <a:pt x="198736" y="693932"/>
                  <a:pt x="204497" y="693932"/>
                  <a:pt x="210257" y="693932"/>
                </a:cubicBezTo>
                <a:cubicBezTo>
                  <a:pt x="210257" y="696093"/>
                  <a:pt x="210257" y="698255"/>
                  <a:pt x="210257" y="700417"/>
                </a:cubicBezTo>
                <a:cubicBezTo>
                  <a:pt x="218898" y="700417"/>
                  <a:pt x="227538" y="700417"/>
                  <a:pt x="236179" y="700417"/>
                </a:cubicBezTo>
                <a:cubicBezTo>
                  <a:pt x="236179" y="711226"/>
                  <a:pt x="236179" y="719873"/>
                  <a:pt x="236179" y="730682"/>
                </a:cubicBezTo>
                <a:cubicBezTo>
                  <a:pt x="262101" y="730682"/>
                  <a:pt x="290903" y="730682"/>
                  <a:pt x="316825" y="730682"/>
                </a:cubicBezTo>
                <a:cubicBezTo>
                  <a:pt x="316825" y="735005"/>
                  <a:pt x="316825" y="739329"/>
                  <a:pt x="316825" y="743652"/>
                </a:cubicBezTo>
                <a:cubicBezTo>
                  <a:pt x="319705" y="743652"/>
                  <a:pt x="325465" y="743652"/>
                  <a:pt x="328346" y="743652"/>
                </a:cubicBezTo>
                <a:cubicBezTo>
                  <a:pt x="328346" y="750138"/>
                  <a:pt x="328346" y="754461"/>
                  <a:pt x="328346" y="760947"/>
                </a:cubicBezTo>
                <a:cubicBezTo>
                  <a:pt x="336986" y="760947"/>
                  <a:pt x="348507" y="760947"/>
                  <a:pt x="357148" y="760947"/>
                </a:cubicBezTo>
                <a:cubicBezTo>
                  <a:pt x="357148" y="758785"/>
                  <a:pt x="357148" y="756623"/>
                  <a:pt x="357148" y="756623"/>
                </a:cubicBezTo>
                <a:cubicBezTo>
                  <a:pt x="362908" y="756623"/>
                  <a:pt x="368669" y="756623"/>
                  <a:pt x="374429" y="756623"/>
                </a:cubicBezTo>
                <a:cubicBezTo>
                  <a:pt x="374429" y="756623"/>
                  <a:pt x="374429" y="758785"/>
                  <a:pt x="374429" y="760947"/>
                </a:cubicBezTo>
                <a:cubicBezTo>
                  <a:pt x="385950" y="760947"/>
                  <a:pt x="400351" y="760947"/>
                  <a:pt x="414752" y="760947"/>
                </a:cubicBezTo>
                <a:cubicBezTo>
                  <a:pt x="414752" y="765270"/>
                  <a:pt x="414752" y="769594"/>
                  <a:pt x="414752" y="773917"/>
                </a:cubicBezTo>
                <a:cubicBezTo>
                  <a:pt x="426273" y="773917"/>
                  <a:pt x="437794" y="773917"/>
                  <a:pt x="449315" y="773917"/>
                </a:cubicBezTo>
                <a:cubicBezTo>
                  <a:pt x="449315" y="771756"/>
                  <a:pt x="449315" y="771756"/>
                  <a:pt x="449315" y="769594"/>
                </a:cubicBezTo>
                <a:cubicBezTo>
                  <a:pt x="455075" y="769594"/>
                  <a:pt x="460836" y="769594"/>
                  <a:pt x="466596" y="769594"/>
                </a:cubicBezTo>
                <a:cubicBezTo>
                  <a:pt x="466596" y="771756"/>
                  <a:pt x="466596" y="771756"/>
                  <a:pt x="466596" y="773917"/>
                </a:cubicBezTo>
                <a:cubicBezTo>
                  <a:pt x="478117" y="773917"/>
                  <a:pt x="489637" y="773917"/>
                  <a:pt x="498278" y="773917"/>
                </a:cubicBezTo>
                <a:cubicBezTo>
                  <a:pt x="498278" y="518827"/>
                  <a:pt x="498278" y="518827"/>
                  <a:pt x="498278" y="518827"/>
                </a:cubicBezTo>
                <a:cubicBezTo>
                  <a:pt x="535721" y="518827"/>
                  <a:pt x="535721" y="518827"/>
                  <a:pt x="535721" y="518827"/>
                </a:cubicBezTo>
                <a:cubicBezTo>
                  <a:pt x="535721" y="510180"/>
                  <a:pt x="535721" y="510180"/>
                  <a:pt x="535721" y="510180"/>
                </a:cubicBezTo>
                <a:cubicBezTo>
                  <a:pt x="616367" y="520989"/>
                  <a:pt x="616367" y="520989"/>
                  <a:pt x="616367" y="520989"/>
                </a:cubicBezTo>
                <a:cubicBezTo>
                  <a:pt x="616367" y="559901"/>
                  <a:pt x="616367" y="598813"/>
                  <a:pt x="616367" y="637725"/>
                </a:cubicBezTo>
                <a:cubicBezTo>
                  <a:pt x="627888" y="637725"/>
                  <a:pt x="639409" y="637725"/>
                  <a:pt x="648049" y="637725"/>
                </a:cubicBezTo>
                <a:cubicBezTo>
                  <a:pt x="650929" y="637725"/>
                  <a:pt x="650929" y="635564"/>
                  <a:pt x="653810" y="633402"/>
                </a:cubicBezTo>
                <a:cubicBezTo>
                  <a:pt x="656690" y="633402"/>
                  <a:pt x="662450" y="633402"/>
                  <a:pt x="665330" y="633402"/>
                </a:cubicBezTo>
                <a:cubicBezTo>
                  <a:pt x="668211" y="635564"/>
                  <a:pt x="668211" y="637725"/>
                  <a:pt x="671091" y="637725"/>
                </a:cubicBezTo>
                <a:cubicBezTo>
                  <a:pt x="682612" y="637725"/>
                  <a:pt x="697013" y="637725"/>
                  <a:pt x="708534" y="637725"/>
                </a:cubicBezTo>
                <a:cubicBezTo>
                  <a:pt x="708534" y="661505"/>
                  <a:pt x="708534" y="683123"/>
                  <a:pt x="708534" y="704740"/>
                </a:cubicBezTo>
                <a:cubicBezTo>
                  <a:pt x="720055" y="704740"/>
                  <a:pt x="728695" y="704740"/>
                  <a:pt x="740216" y="704740"/>
                </a:cubicBezTo>
                <a:cubicBezTo>
                  <a:pt x="740216" y="667990"/>
                  <a:pt x="740216" y="629078"/>
                  <a:pt x="740216" y="590166"/>
                </a:cubicBezTo>
                <a:cubicBezTo>
                  <a:pt x="745976" y="590166"/>
                  <a:pt x="751737" y="590166"/>
                  <a:pt x="754617" y="590166"/>
                </a:cubicBezTo>
                <a:cubicBezTo>
                  <a:pt x="754617" y="588004"/>
                  <a:pt x="754617" y="583681"/>
                  <a:pt x="754617" y="581519"/>
                </a:cubicBezTo>
                <a:cubicBezTo>
                  <a:pt x="789180" y="581519"/>
                  <a:pt x="823742" y="581519"/>
                  <a:pt x="858305" y="581519"/>
                </a:cubicBezTo>
                <a:cubicBezTo>
                  <a:pt x="861185" y="583681"/>
                  <a:pt x="864065" y="585843"/>
                  <a:pt x="866945" y="588004"/>
                </a:cubicBezTo>
                <a:cubicBezTo>
                  <a:pt x="866945" y="648534"/>
                  <a:pt x="866945" y="706902"/>
                  <a:pt x="866945" y="767432"/>
                </a:cubicBezTo>
                <a:cubicBezTo>
                  <a:pt x="872706" y="767432"/>
                  <a:pt x="881346" y="767432"/>
                  <a:pt x="889987" y="767432"/>
                </a:cubicBezTo>
                <a:cubicBezTo>
                  <a:pt x="889987" y="771756"/>
                  <a:pt x="889987" y="776079"/>
                  <a:pt x="889987" y="780403"/>
                </a:cubicBezTo>
                <a:cubicBezTo>
                  <a:pt x="895747" y="780403"/>
                  <a:pt x="904388" y="780403"/>
                  <a:pt x="910148" y="780403"/>
                </a:cubicBezTo>
                <a:cubicBezTo>
                  <a:pt x="910148" y="765270"/>
                  <a:pt x="910148" y="750138"/>
                  <a:pt x="910148" y="735005"/>
                </a:cubicBezTo>
                <a:cubicBezTo>
                  <a:pt x="918789" y="735005"/>
                  <a:pt x="930310" y="735005"/>
                  <a:pt x="938951" y="735005"/>
                </a:cubicBezTo>
                <a:cubicBezTo>
                  <a:pt x="938951" y="732844"/>
                  <a:pt x="938951" y="730682"/>
                  <a:pt x="938951" y="728520"/>
                </a:cubicBezTo>
                <a:cubicBezTo>
                  <a:pt x="950471" y="728520"/>
                  <a:pt x="959112" y="728520"/>
                  <a:pt x="970633" y="728520"/>
                </a:cubicBezTo>
                <a:cubicBezTo>
                  <a:pt x="970633" y="730682"/>
                  <a:pt x="970633" y="732844"/>
                  <a:pt x="970633" y="735005"/>
                </a:cubicBezTo>
                <a:cubicBezTo>
                  <a:pt x="976393" y="735005"/>
                  <a:pt x="982154" y="735005"/>
                  <a:pt x="987914" y="735005"/>
                </a:cubicBezTo>
                <a:cubicBezTo>
                  <a:pt x="990794" y="730682"/>
                  <a:pt x="990794" y="728520"/>
                  <a:pt x="990794" y="726358"/>
                </a:cubicBezTo>
                <a:cubicBezTo>
                  <a:pt x="993674" y="726358"/>
                  <a:pt x="996555" y="726358"/>
                  <a:pt x="999435" y="726358"/>
                </a:cubicBezTo>
                <a:cubicBezTo>
                  <a:pt x="999435" y="728520"/>
                  <a:pt x="1002315" y="730682"/>
                  <a:pt x="1002315" y="732844"/>
                </a:cubicBezTo>
                <a:cubicBezTo>
                  <a:pt x="1005195" y="732844"/>
                  <a:pt x="1008076" y="732844"/>
                  <a:pt x="1013836" y="732844"/>
                </a:cubicBezTo>
                <a:cubicBezTo>
                  <a:pt x="1013836" y="709064"/>
                  <a:pt x="1013836" y="683123"/>
                  <a:pt x="1013836" y="657181"/>
                </a:cubicBezTo>
                <a:cubicBezTo>
                  <a:pt x="1042638" y="657181"/>
                  <a:pt x="1074321" y="657181"/>
                  <a:pt x="1106003" y="657181"/>
                </a:cubicBezTo>
                <a:cubicBezTo>
                  <a:pt x="1108883" y="572872"/>
                  <a:pt x="1114643" y="488563"/>
                  <a:pt x="1117524" y="404253"/>
                </a:cubicBezTo>
                <a:cubicBezTo>
                  <a:pt x="1106003" y="402091"/>
                  <a:pt x="1071440" y="393444"/>
                  <a:pt x="1100243" y="382635"/>
                </a:cubicBezTo>
                <a:cubicBezTo>
                  <a:pt x="1097362" y="380474"/>
                  <a:pt x="1094482" y="378312"/>
                  <a:pt x="1091602" y="378312"/>
                </a:cubicBezTo>
                <a:cubicBezTo>
                  <a:pt x="1091602" y="363179"/>
                  <a:pt x="1091602" y="363179"/>
                  <a:pt x="1103123" y="354532"/>
                </a:cubicBezTo>
                <a:cubicBezTo>
                  <a:pt x="1103123" y="350209"/>
                  <a:pt x="1103123" y="343723"/>
                  <a:pt x="1103123" y="337238"/>
                </a:cubicBezTo>
                <a:cubicBezTo>
                  <a:pt x="1108883" y="337238"/>
                  <a:pt x="1117524" y="337238"/>
                  <a:pt x="1123284" y="337238"/>
                </a:cubicBezTo>
                <a:cubicBezTo>
                  <a:pt x="1123284" y="328591"/>
                  <a:pt x="1123284" y="322106"/>
                  <a:pt x="1123284" y="315620"/>
                </a:cubicBezTo>
                <a:cubicBezTo>
                  <a:pt x="1123284" y="313459"/>
                  <a:pt x="1126164" y="313459"/>
                  <a:pt x="1126164" y="311297"/>
                </a:cubicBezTo>
                <a:cubicBezTo>
                  <a:pt x="1126164" y="285355"/>
                  <a:pt x="1126164" y="259414"/>
                  <a:pt x="1126164" y="233473"/>
                </a:cubicBezTo>
                <a:cubicBezTo>
                  <a:pt x="1126164" y="231311"/>
                  <a:pt x="1123284" y="229149"/>
                  <a:pt x="1123284" y="226987"/>
                </a:cubicBezTo>
                <a:cubicBezTo>
                  <a:pt x="1126164" y="224826"/>
                  <a:pt x="1129045" y="222664"/>
                  <a:pt x="1131925" y="220502"/>
                </a:cubicBezTo>
                <a:cubicBezTo>
                  <a:pt x="1131925" y="201046"/>
                  <a:pt x="1131925" y="181590"/>
                  <a:pt x="1131925" y="162134"/>
                </a:cubicBezTo>
                <a:cubicBezTo>
                  <a:pt x="1131925" y="162134"/>
                  <a:pt x="1134805" y="159972"/>
                  <a:pt x="1134805" y="157811"/>
                </a:cubicBezTo>
                <a:cubicBezTo>
                  <a:pt x="1134805" y="140516"/>
                  <a:pt x="1134805" y="121060"/>
                  <a:pt x="1134805" y="101604"/>
                </a:cubicBezTo>
                <a:cubicBezTo>
                  <a:pt x="1134805" y="101604"/>
                  <a:pt x="1137685" y="99443"/>
                  <a:pt x="1137685" y="99443"/>
                </a:cubicBezTo>
                <a:cubicBezTo>
                  <a:pt x="1137685" y="92957"/>
                  <a:pt x="1137685" y="88634"/>
                  <a:pt x="1137685" y="82148"/>
                </a:cubicBezTo>
                <a:cubicBezTo>
                  <a:pt x="1137685" y="82148"/>
                  <a:pt x="1137685" y="79987"/>
                  <a:pt x="1140565" y="79987"/>
                </a:cubicBezTo>
                <a:cubicBezTo>
                  <a:pt x="1143446" y="79987"/>
                  <a:pt x="1143446" y="82148"/>
                  <a:pt x="1143446" y="82148"/>
                </a:cubicBezTo>
                <a:cubicBezTo>
                  <a:pt x="1143446" y="88634"/>
                  <a:pt x="1143446" y="92957"/>
                  <a:pt x="1143446" y="99443"/>
                </a:cubicBezTo>
                <a:cubicBezTo>
                  <a:pt x="1146326" y="99443"/>
                  <a:pt x="1146326" y="101604"/>
                  <a:pt x="1146326" y="101604"/>
                </a:cubicBezTo>
                <a:cubicBezTo>
                  <a:pt x="1146326" y="121060"/>
                  <a:pt x="1146326" y="140516"/>
                  <a:pt x="1146326" y="157811"/>
                </a:cubicBezTo>
                <a:cubicBezTo>
                  <a:pt x="1149206" y="159972"/>
                  <a:pt x="1149206" y="159972"/>
                  <a:pt x="1149206" y="162134"/>
                </a:cubicBezTo>
                <a:cubicBezTo>
                  <a:pt x="1149206" y="181590"/>
                  <a:pt x="1149206" y="201046"/>
                  <a:pt x="1149206" y="220502"/>
                </a:cubicBezTo>
                <a:cubicBezTo>
                  <a:pt x="1152086" y="222664"/>
                  <a:pt x="1154967" y="224826"/>
                  <a:pt x="1157847" y="226987"/>
                </a:cubicBezTo>
                <a:cubicBezTo>
                  <a:pt x="1157847" y="229149"/>
                  <a:pt x="1154967" y="231311"/>
                  <a:pt x="1154967" y="233473"/>
                </a:cubicBezTo>
                <a:cubicBezTo>
                  <a:pt x="1154967" y="259414"/>
                  <a:pt x="1154967" y="285355"/>
                  <a:pt x="1154967" y="311297"/>
                </a:cubicBezTo>
                <a:cubicBezTo>
                  <a:pt x="1154967" y="313459"/>
                  <a:pt x="1157847" y="313459"/>
                  <a:pt x="1157847" y="315620"/>
                </a:cubicBezTo>
                <a:cubicBezTo>
                  <a:pt x="1157847" y="322106"/>
                  <a:pt x="1157847" y="328591"/>
                  <a:pt x="1157847" y="337238"/>
                </a:cubicBezTo>
                <a:cubicBezTo>
                  <a:pt x="1166487" y="337238"/>
                  <a:pt x="1172248" y="337238"/>
                  <a:pt x="1178008" y="337238"/>
                </a:cubicBezTo>
                <a:cubicBezTo>
                  <a:pt x="1178008" y="343723"/>
                  <a:pt x="1178008" y="350209"/>
                  <a:pt x="1178008" y="354532"/>
                </a:cubicBezTo>
                <a:cubicBezTo>
                  <a:pt x="1192409" y="363179"/>
                  <a:pt x="1189529" y="365341"/>
                  <a:pt x="1189529" y="378312"/>
                </a:cubicBezTo>
                <a:cubicBezTo>
                  <a:pt x="1186649" y="378312"/>
                  <a:pt x="1183769" y="380474"/>
                  <a:pt x="1180888" y="382635"/>
                </a:cubicBezTo>
                <a:cubicBezTo>
                  <a:pt x="1212571" y="391283"/>
                  <a:pt x="1178008" y="404253"/>
                  <a:pt x="1163607" y="404253"/>
                </a:cubicBezTo>
                <a:lnTo>
                  <a:pt x="1185461" y="814322"/>
                </a:lnTo>
                <a:lnTo>
                  <a:pt x="1201050" y="814322"/>
                </a:lnTo>
                <a:lnTo>
                  <a:pt x="1201050" y="810668"/>
                </a:lnTo>
                <a:cubicBezTo>
                  <a:pt x="1218331" y="810668"/>
                  <a:pt x="1238492" y="810668"/>
                  <a:pt x="1255774" y="810668"/>
                </a:cubicBezTo>
                <a:lnTo>
                  <a:pt x="1255774" y="814322"/>
                </a:lnTo>
                <a:lnTo>
                  <a:pt x="1264414" y="814322"/>
                </a:lnTo>
                <a:lnTo>
                  <a:pt x="1264414" y="797697"/>
                </a:lnTo>
                <a:cubicBezTo>
                  <a:pt x="1267295" y="797697"/>
                  <a:pt x="1270175" y="797697"/>
                  <a:pt x="1273055" y="797697"/>
                </a:cubicBezTo>
                <a:lnTo>
                  <a:pt x="1273055" y="814322"/>
                </a:lnTo>
                <a:lnTo>
                  <a:pt x="1319138" y="814322"/>
                </a:lnTo>
                <a:lnTo>
                  <a:pt x="1319138" y="812829"/>
                </a:lnTo>
                <a:cubicBezTo>
                  <a:pt x="1324899" y="812829"/>
                  <a:pt x="1333540" y="812829"/>
                  <a:pt x="1339300" y="812829"/>
                </a:cubicBezTo>
                <a:cubicBezTo>
                  <a:pt x="1339300" y="810668"/>
                  <a:pt x="1339300" y="808506"/>
                  <a:pt x="1339300" y="806344"/>
                </a:cubicBezTo>
                <a:cubicBezTo>
                  <a:pt x="1347941" y="806344"/>
                  <a:pt x="1356581" y="806344"/>
                  <a:pt x="1362342" y="806344"/>
                </a:cubicBezTo>
                <a:cubicBezTo>
                  <a:pt x="1362342" y="808506"/>
                  <a:pt x="1362342" y="808506"/>
                  <a:pt x="1362342" y="810668"/>
                </a:cubicBezTo>
                <a:cubicBezTo>
                  <a:pt x="1368102" y="810668"/>
                  <a:pt x="1373863" y="810668"/>
                  <a:pt x="1379623" y="810668"/>
                </a:cubicBezTo>
                <a:cubicBezTo>
                  <a:pt x="1379623" y="808506"/>
                  <a:pt x="1379623" y="808506"/>
                  <a:pt x="1379623" y="806344"/>
                </a:cubicBezTo>
                <a:cubicBezTo>
                  <a:pt x="1431467" y="806344"/>
                  <a:pt x="1483311" y="806344"/>
                  <a:pt x="1535154" y="806344"/>
                </a:cubicBezTo>
                <a:cubicBezTo>
                  <a:pt x="1535154" y="804182"/>
                  <a:pt x="1535154" y="802020"/>
                  <a:pt x="1535154" y="799859"/>
                </a:cubicBezTo>
                <a:cubicBezTo>
                  <a:pt x="1538034" y="799859"/>
                  <a:pt x="1543795" y="799859"/>
                  <a:pt x="1546675" y="799859"/>
                </a:cubicBezTo>
                <a:cubicBezTo>
                  <a:pt x="1546675" y="802020"/>
                  <a:pt x="1546675" y="804182"/>
                  <a:pt x="1546675" y="806344"/>
                </a:cubicBezTo>
                <a:cubicBezTo>
                  <a:pt x="1549556" y="806344"/>
                  <a:pt x="1555316" y="806344"/>
                  <a:pt x="1558196" y="806344"/>
                </a:cubicBezTo>
                <a:lnTo>
                  <a:pt x="1558196" y="814322"/>
                </a:lnTo>
                <a:lnTo>
                  <a:pt x="1566837" y="814322"/>
                </a:lnTo>
                <a:lnTo>
                  <a:pt x="1566837" y="810668"/>
                </a:lnTo>
                <a:cubicBezTo>
                  <a:pt x="1569717" y="810668"/>
                  <a:pt x="1572597" y="810668"/>
                  <a:pt x="1575477" y="810668"/>
                </a:cubicBezTo>
                <a:lnTo>
                  <a:pt x="1575477" y="814322"/>
                </a:lnTo>
                <a:lnTo>
                  <a:pt x="1601399" y="814322"/>
                </a:lnTo>
                <a:lnTo>
                  <a:pt x="1601399" y="808506"/>
                </a:lnTo>
                <a:cubicBezTo>
                  <a:pt x="1607160" y="808506"/>
                  <a:pt x="1612920" y="808506"/>
                  <a:pt x="1618681" y="808506"/>
                </a:cubicBezTo>
                <a:lnTo>
                  <a:pt x="1618681" y="814322"/>
                </a:lnTo>
                <a:lnTo>
                  <a:pt x="1693957" y="814322"/>
                </a:lnTo>
                <a:lnTo>
                  <a:pt x="1696446" y="782564"/>
                </a:lnTo>
                <a:cubicBezTo>
                  <a:pt x="1699327" y="782564"/>
                  <a:pt x="1702207" y="782564"/>
                  <a:pt x="1705087" y="782564"/>
                </a:cubicBezTo>
                <a:lnTo>
                  <a:pt x="1707576" y="814322"/>
                </a:lnTo>
                <a:lnTo>
                  <a:pt x="1719879" y="814322"/>
                </a:lnTo>
                <a:lnTo>
                  <a:pt x="1722368" y="782564"/>
                </a:lnTo>
                <a:cubicBezTo>
                  <a:pt x="1725248" y="782564"/>
                  <a:pt x="1728129" y="782564"/>
                  <a:pt x="1731009" y="782564"/>
                </a:cubicBezTo>
                <a:lnTo>
                  <a:pt x="1733829" y="814322"/>
                </a:lnTo>
                <a:lnTo>
                  <a:pt x="1808774" y="814322"/>
                </a:lnTo>
                <a:lnTo>
                  <a:pt x="1808774" y="810668"/>
                </a:lnTo>
                <a:cubicBezTo>
                  <a:pt x="1805894" y="810668"/>
                  <a:pt x="1803014" y="810668"/>
                  <a:pt x="1800134" y="810668"/>
                </a:cubicBezTo>
                <a:cubicBezTo>
                  <a:pt x="1800134" y="808506"/>
                  <a:pt x="1800134" y="808506"/>
                  <a:pt x="1800134" y="806344"/>
                </a:cubicBezTo>
                <a:cubicBezTo>
                  <a:pt x="1805894" y="806344"/>
                  <a:pt x="1811655" y="806344"/>
                  <a:pt x="1814535" y="806344"/>
                </a:cubicBezTo>
                <a:cubicBezTo>
                  <a:pt x="1814535" y="799859"/>
                  <a:pt x="1814535" y="795535"/>
                  <a:pt x="1814535" y="789050"/>
                </a:cubicBezTo>
                <a:cubicBezTo>
                  <a:pt x="1851978" y="789050"/>
                  <a:pt x="1889420" y="789050"/>
                  <a:pt x="1923983" y="789050"/>
                </a:cubicBezTo>
                <a:cubicBezTo>
                  <a:pt x="1923983" y="795535"/>
                  <a:pt x="1923983" y="799859"/>
                  <a:pt x="1923983" y="806344"/>
                </a:cubicBezTo>
                <a:cubicBezTo>
                  <a:pt x="1935504" y="806344"/>
                  <a:pt x="1947025" y="806344"/>
                  <a:pt x="1955665" y="804182"/>
                </a:cubicBezTo>
                <a:cubicBezTo>
                  <a:pt x="1955665" y="799859"/>
                  <a:pt x="1955665" y="793373"/>
                  <a:pt x="1955665" y="786888"/>
                </a:cubicBezTo>
                <a:cubicBezTo>
                  <a:pt x="1961426" y="786888"/>
                  <a:pt x="1964306" y="786888"/>
                  <a:pt x="1967186" y="786888"/>
                </a:cubicBezTo>
                <a:cubicBezTo>
                  <a:pt x="1967186" y="778241"/>
                  <a:pt x="1967186" y="767432"/>
                  <a:pt x="1967186" y="756623"/>
                </a:cubicBezTo>
                <a:cubicBezTo>
                  <a:pt x="1972947" y="756623"/>
                  <a:pt x="1978707" y="756623"/>
                  <a:pt x="1981587" y="756623"/>
                </a:cubicBezTo>
                <a:cubicBezTo>
                  <a:pt x="1984467" y="756623"/>
                  <a:pt x="1984467" y="754461"/>
                  <a:pt x="1987347" y="754461"/>
                </a:cubicBezTo>
                <a:cubicBezTo>
                  <a:pt x="1990228" y="754461"/>
                  <a:pt x="1995988" y="754461"/>
                  <a:pt x="2001749" y="754461"/>
                </a:cubicBezTo>
                <a:cubicBezTo>
                  <a:pt x="2001749" y="754461"/>
                  <a:pt x="2004629" y="756623"/>
                  <a:pt x="2004629" y="756623"/>
                </a:cubicBezTo>
                <a:cubicBezTo>
                  <a:pt x="2010389" y="756623"/>
                  <a:pt x="2016150" y="756623"/>
                  <a:pt x="2021910" y="756623"/>
                </a:cubicBezTo>
                <a:cubicBezTo>
                  <a:pt x="2021910" y="767432"/>
                  <a:pt x="2021910" y="776079"/>
                  <a:pt x="2021910" y="786888"/>
                </a:cubicBezTo>
                <a:cubicBezTo>
                  <a:pt x="2036311" y="786888"/>
                  <a:pt x="2050712" y="786888"/>
                  <a:pt x="2065113" y="786888"/>
                </a:cubicBezTo>
                <a:cubicBezTo>
                  <a:pt x="2065113" y="782564"/>
                  <a:pt x="2065113" y="778241"/>
                  <a:pt x="2065113" y="773917"/>
                </a:cubicBezTo>
                <a:cubicBezTo>
                  <a:pt x="2067994" y="773917"/>
                  <a:pt x="2067994" y="773917"/>
                  <a:pt x="2070874" y="773917"/>
                </a:cubicBezTo>
                <a:cubicBezTo>
                  <a:pt x="2070874" y="778241"/>
                  <a:pt x="2070874" y="782564"/>
                  <a:pt x="2070874" y="786888"/>
                </a:cubicBezTo>
                <a:cubicBezTo>
                  <a:pt x="2088155" y="786888"/>
                  <a:pt x="2088155" y="786888"/>
                  <a:pt x="2088155" y="786888"/>
                </a:cubicBezTo>
                <a:cubicBezTo>
                  <a:pt x="2088155" y="648534"/>
                  <a:pt x="2088155" y="648534"/>
                  <a:pt x="2088155" y="648534"/>
                </a:cubicBezTo>
                <a:cubicBezTo>
                  <a:pt x="2142879" y="648534"/>
                  <a:pt x="2142879" y="648534"/>
                  <a:pt x="2142879" y="648534"/>
                </a:cubicBezTo>
                <a:cubicBezTo>
                  <a:pt x="2142879" y="637725"/>
                  <a:pt x="2142879" y="637725"/>
                  <a:pt x="2142879" y="637725"/>
                </a:cubicBezTo>
                <a:cubicBezTo>
                  <a:pt x="2151520" y="637725"/>
                  <a:pt x="2151520" y="637725"/>
                  <a:pt x="2151520" y="637725"/>
                </a:cubicBezTo>
                <a:cubicBezTo>
                  <a:pt x="2151520" y="644211"/>
                  <a:pt x="2151520" y="644211"/>
                  <a:pt x="2151520" y="644211"/>
                </a:cubicBezTo>
                <a:cubicBezTo>
                  <a:pt x="2177442" y="644211"/>
                  <a:pt x="2177442" y="644211"/>
                  <a:pt x="2177442" y="644211"/>
                </a:cubicBezTo>
                <a:cubicBezTo>
                  <a:pt x="2177442" y="637725"/>
                  <a:pt x="2177442" y="637725"/>
                  <a:pt x="2177442" y="637725"/>
                </a:cubicBezTo>
                <a:cubicBezTo>
                  <a:pt x="2183202" y="637725"/>
                  <a:pt x="2183202" y="637725"/>
                  <a:pt x="2183202" y="637725"/>
                </a:cubicBezTo>
                <a:cubicBezTo>
                  <a:pt x="2183202" y="652858"/>
                  <a:pt x="2183202" y="652858"/>
                  <a:pt x="2183202" y="652858"/>
                </a:cubicBezTo>
                <a:cubicBezTo>
                  <a:pt x="2191843" y="652858"/>
                  <a:pt x="2191843" y="652858"/>
                  <a:pt x="2191843" y="652858"/>
                </a:cubicBezTo>
                <a:cubicBezTo>
                  <a:pt x="2191843" y="665828"/>
                  <a:pt x="2191843" y="665828"/>
                  <a:pt x="2191843" y="665828"/>
                </a:cubicBezTo>
                <a:cubicBezTo>
                  <a:pt x="2223525" y="665828"/>
                  <a:pt x="2223525" y="665828"/>
                  <a:pt x="2223525" y="665828"/>
                </a:cubicBezTo>
                <a:cubicBezTo>
                  <a:pt x="2223525" y="698255"/>
                  <a:pt x="2223525" y="698255"/>
                  <a:pt x="2223525" y="698255"/>
                </a:cubicBezTo>
                <a:cubicBezTo>
                  <a:pt x="2226405" y="698255"/>
                  <a:pt x="2226405" y="698255"/>
                  <a:pt x="2226405" y="698255"/>
                </a:cubicBezTo>
                <a:cubicBezTo>
                  <a:pt x="2226405" y="676637"/>
                  <a:pt x="2226405" y="676637"/>
                  <a:pt x="2226405" y="676637"/>
                </a:cubicBezTo>
                <a:cubicBezTo>
                  <a:pt x="2240807" y="676637"/>
                  <a:pt x="2240807" y="676637"/>
                  <a:pt x="2240807" y="676637"/>
                </a:cubicBezTo>
                <a:cubicBezTo>
                  <a:pt x="2240807" y="713388"/>
                  <a:pt x="2240807" y="713388"/>
                  <a:pt x="2240807" y="713388"/>
                </a:cubicBezTo>
                <a:cubicBezTo>
                  <a:pt x="2284010" y="713388"/>
                  <a:pt x="2284010" y="713388"/>
                  <a:pt x="2284010" y="713388"/>
                </a:cubicBezTo>
                <a:cubicBezTo>
                  <a:pt x="2284010" y="700417"/>
                  <a:pt x="2284010" y="700417"/>
                  <a:pt x="2284010" y="700417"/>
                </a:cubicBezTo>
                <a:cubicBezTo>
                  <a:pt x="2301291" y="700417"/>
                  <a:pt x="2301291" y="700417"/>
                  <a:pt x="2301291" y="700417"/>
                </a:cubicBezTo>
                <a:cubicBezTo>
                  <a:pt x="2301291" y="717711"/>
                  <a:pt x="2301291" y="717711"/>
                  <a:pt x="2301291" y="717711"/>
                </a:cubicBezTo>
                <a:cubicBezTo>
                  <a:pt x="2307051" y="717711"/>
                  <a:pt x="2307051" y="717711"/>
                  <a:pt x="2307051" y="717711"/>
                </a:cubicBezTo>
                <a:cubicBezTo>
                  <a:pt x="2307051" y="700417"/>
                  <a:pt x="2307051" y="700417"/>
                  <a:pt x="2307051" y="700417"/>
                </a:cubicBezTo>
                <a:cubicBezTo>
                  <a:pt x="2327213" y="700417"/>
                  <a:pt x="2327213" y="700417"/>
                  <a:pt x="2327213" y="700417"/>
                </a:cubicBezTo>
                <a:cubicBezTo>
                  <a:pt x="2327213" y="661505"/>
                  <a:pt x="2327213" y="661505"/>
                  <a:pt x="2327213" y="661505"/>
                </a:cubicBezTo>
                <a:cubicBezTo>
                  <a:pt x="2338734" y="661505"/>
                  <a:pt x="2338734" y="661505"/>
                  <a:pt x="2338734" y="661505"/>
                </a:cubicBezTo>
                <a:cubicBezTo>
                  <a:pt x="2353135" y="618269"/>
                  <a:pt x="2353135" y="618269"/>
                  <a:pt x="2353135" y="618269"/>
                </a:cubicBezTo>
                <a:cubicBezTo>
                  <a:pt x="2367536" y="618269"/>
                  <a:pt x="2367536" y="618269"/>
                  <a:pt x="2367536" y="618269"/>
                </a:cubicBezTo>
                <a:cubicBezTo>
                  <a:pt x="2384817" y="661505"/>
                  <a:pt x="2384817" y="661505"/>
                  <a:pt x="2384817" y="661505"/>
                </a:cubicBezTo>
                <a:cubicBezTo>
                  <a:pt x="2396338" y="661505"/>
                  <a:pt x="2396338" y="661505"/>
                  <a:pt x="2396338" y="661505"/>
                </a:cubicBezTo>
                <a:cubicBezTo>
                  <a:pt x="2396338" y="726358"/>
                  <a:pt x="2396338" y="726358"/>
                  <a:pt x="2396338" y="726358"/>
                </a:cubicBezTo>
                <a:cubicBezTo>
                  <a:pt x="2404979" y="726358"/>
                  <a:pt x="2404979" y="726358"/>
                  <a:pt x="2404979" y="726358"/>
                </a:cubicBezTo>
                <a:cubicBezTo>
                  <a:pt x="2404979" y="771756"/>
                  <a:pt x="2404979" y="771756"/>
                  <a:pt x="2404979" y="771756"/>
                </a:cubicBezTo>
                <a:cubicBezTo>
                  <a:pt x="2410739" y="771756"/>
                  <a:pt x="2410739" y="771756"/>
                  <a:pt x="2410739" y="771756"/>
                </a:cubicBezTo>
                <a:cubicBezTo>
                  <a:pt x="2410739" y="756623"/>
                  <a:pt x="2410739" y="756623"/>
                  <a:pt x="2410739" y="756623"/>
                </a:cubicBezTo>
                <a:cubicBezTo>
                  <a:pt x="2419379" y="767432"/>
                  <a:pt x="2419379" y="767432"/>
                  <a:pt x="2419379" y="767432"/>
                </a:cubicBezTo>
                <a:cubicBezTo>
                  <a:pt x="2428020" y="767432"/>
                  <a:pt x="2428020" y="767432"/>
                  <a:pt x="2428020" y="767432"/>
                </a:cubicBezTo>
                <a:cubicBezTo>
                  <a:pt x="2428020" y="680961"/>
                  <a:pt x="2428020" y="680961"/>
                  <a:pt x="2428020" y="680961"/>
                </a:cubicBezTo>
                <a:cubicBezTo>
                  <a:pt x="2468343" y="680961"/>
                  <a:pt x="2468343" y="680961"/>
                  <a:pt x="2468343" y="680961"/>
                </a:cubicBezTo>
                <a:cubicBezTo>
                  <a:pt x="2485625" y="696093"/>
                  <a:pt x="2485625" y="696093"/>
                  <a:pt x="2485625" y="696093"/>
                </a:cubicBezTo>
                <a:cubicBezTo>
                  <a:pt x="2485625" y="680961"/>
                  <a:pt x="2485625" y="680961"/>
                  <a:pt x="2485625" y="680961"/>
                </a:cubicBezTo>
                <a:cubicBezTo>
                  <a:pt x="2488505" y="680961"/>
                  <a:pt x="2488505" y="680961"/>
                  <a:pt x="2488505" y="680961"/>
                </a:cubicBezTo>
                <a:cubicBezTo>
                  <a:pt x="2488505" y="678799"/>
                  <a:pt x="2488505" y="678799"/>
                  <a:pt x="2488505" y="678799"/>
                </a:cubicBezTo>
                <a:cubicBezTo>
                  <a:pt x="2502906" y="678799"/>
                  <a:pt x="2502906" y="678799"/>
                  <a:pt x="2502906" y="678799"/>
                </a:cubicBezTo>
                <a:cubicBezTo>
                  <a:pt x="2502906" y="655020"/>
                  <a:pt x="2502906" y="655020"/>
                  <a:pt x="2502906" y="655020"/>
                </a:cubicBezTo>
                <a:cubicBezTo>
                  <a:pt x="2511546" y="655020"/>
                  <a:pt x="2511546" y="655020"/>
                  <a:pt x="2511546" y="655020"/>
                </a:cubicBezTo>
                <a:cubicBezTo>
                  <a:pt x="2511546" y="642049"/>
                  <a:pt x="2511546" y="642049"/>
                  <a:pt x="2511546" y="642049"/>
                </a:cubicBezTo>
                <a:cubicBezTo>
                  <a:pt x="2514426" y="642049"/>
                  <a:pt x="2514426" y="642049"/>
                  <a:pt x="2514426" y="642049"/>
                </a:cubicBezTo>
                <a:cubicBezTo>
                  <a:pt x="2514426" y="618269"/>
                  <a:pt x="2514426" y="618269"/>
                  <a:pt x="2514426" y="618269"/>
                </a:cubicBezTo>
                <a:cubicBezTo>
                  <a:pt x="2537468" y="618269"/>
                  <a:pt x="2537468" y="618269"/>
                  <a:pt x="2537468" y="618269"/>
                </a:cubicBezTo>
                <a:cubicBezTo>
                  <a:pt x="2537468" y="588004"/>
                  <a:pt x="2537468" y="588004"/>
                  <a:pt x="2537468" y="588004"/>
                </a:cubicBezTo>
                <a:cubicBezTo>
                  <a:pt x="2548989" y="588004"/>
                  <a:pt x="2548989" y="588004"/>
                  <a:pt x="2548989" y="588004"/>
                </a:cubicBezTo>
                <a:cubicBezTo>
                  <a:pt x="2548989" y="581519"/>
                  <a:pt x="2548989" y="581519"/>
                  <a:pt x="2548989" y="581519"/>
                </a:cubicBezTo>
                <a:cubicBezTo>
                  <a:pt x="2557630" y="581519"/>
                  <a:pt x="2557630" y="581519"/>
                  <a:pt x="2557630" y="581519"/>
                </a:cubicBezTo>
                <a:cubicBezTo>
                  <a:pt x="2557630" y="551254"/>
                  <a:pt x="2557630" y="551254"/>
                  <a:pt x="2557630" y="551254"/>
                </a:cubicBezTo>
                <a:cubicBezTo>
                  <a:pt x="2563390" y="551254"/>
                  <a:pt x="2563390" y="551254"/>
                  <a:pt x="2563390" y="551254"/>
                </a:cubicBezTo>
                <a:cubicBezTo>
                  <a:pt x="2563390" y="542607"/>
                  <a:pt x="2563390" y="542607"/>
                  <a:pt x="2563390" y="542607"/>
                </a:cubicBezTo>
                <a:cubicBezTo>
                  <a:pt x="2572031" y="542607"/>
                  <a:pt x="2572031" y="542607"/>
                  <a:pt x="2572031" y="542607"/>
                </a:cubicBezTo>
                <a:cubicBezTo>
                  <a:pt x="2572031" y="512342"/>
                  <a:pt x="2572031" y="512342"/>
                  <a:pt x="2572031" y="512342"/>
                </a:cubicBezTo>
                <a:cubicBezTo>
                  <a:pt x="2609474" y="512342"/>
                  <a:pt x="2609474" y="512342"/>
                  <a:pt x="2609474" y="512342"/>
                </a:cubicBezTo>
                <a:cubicBezTo>
                  <a:pt x="2609474" y="499371"/>
                  <a:pt x="2609474" y="499371"/>
                  <a:pt x="2609474" y="499371"/>
                </a:cubicBezTo>
                <a:cubicBezTo>
                  <a:pt x="2652677" y="499371"/>
                  <a:pt x="2652677" y="499371"/>
                  <a:pt x="2652677" y="499371"/>
                </a:cubicBezTo>
                <a:cubicBezTo>
                  <a:pt x="2652677" y="490724"/>
                  <a:pt x="2652677" y="490724"/>
                  <a:pt x="2652677" y="490724"/>
                </a:cubicBezTo>
                <a:cubicBezTo>
                  <a:pt x="2678599" y="490724"/>
                  <a:pt x="2678599" y="490724"/>
                  <a:pt x="2678599" y="490724"/>
                </a:cubicBezTo>
                <a:cubicBezTo>
                  <a:pt x="2678599" y="499371"/>
                  <a:pt x="2678599" y="499371"/>
                  <a:pt x="2678599" y="499371"/>
                </a:cubicBezTo>
                <a:cubicBezTo>
                  <a:pt x="2684359" y="499371"/>
                  <a:pt x="2684359" y="499371"/>
                  <a:pt x="2684359" y="499371"/>
                </a:cubicBezTo>
                <a:cubicBezTo>
                  <a:pt x="2684359" y="495048"/>
                  <a:pt x="2684359" y="495048"/>
                  <a:pt x="2684359" y="495048"/>
                </a:cubicBezTo>
                <a:cubicBezTo>
                  <a:pt x="2698760" y="495048"/>
                  <a:pt x="2698760" y="495048"/>
                  <a:pt x="2698760" y="495048"/>
                </a:cubicBezTo>
                <a:cubicBezTo>
                  <a:pt x="2698760" y="499371"/>
                  <a:pt x="2698760" y="499371"/>
                  <a:pt x="2698760" y="499371"/>
                </a:cubicBezTo>
                <a:cubicBezTo>
                  <a:pt x="2707401" y="499371"/>
                  <a:pt x="2707401" y="499371"/>
                  <a:pt x="2707401" y="499371"/>
                </a:cubicBezTo>
                <a:cubicBezTo>
                  <a:pt x="2707401" y="490724"/>
                  <a:pt x="2707401" y="490724"/>
                  <a:pt x="2707401" y="490724"/>
                </a:cubicBezTo>
                <a:cubicBezTo>
                  <a:pt x="2727562" y="490724"/>
                  <a:pt x="2727562" y="490724"/>
                  <a:pt x="2727562" y="490724"/>
                </a:cubicBezTo>
                <a:cubicBezTo>
                  <a:pt x="2727562" y="499371"/>
                  <a:pt x="2727562" y="499371"/>
                  <a:pt x="2727562" y="499371"/>
                </a:cubicBezTo>
                <a:cubicBezTo>
                  <a:pt x="2759245" y="499371"/>
                  <a:pt x="2759245" y="499371"/>
                  <a:pt x="2759245" y="499371"/>
                </a:cubicBezTo>
                <a:cubicBezTo>
                  <a:pt x="2759245" y="514504"/>
                  <a:pt x="2759245" y="514504"/>
                  <a:pt x="2759245" y="514504"/>
                </a:cubicBezTo>
                <a:cubicBezTo>
                  <a:pt x="2779406" y="514504"/>
                  <a:pt x="2779406" y="514504"/>
                  <a:pt x="2779406" y="514504"/>
                </a:cubicBezTo>
                <a:cubicBezTo>
                  <a:pt x="2779406" y="596652"/>
                  <a:pt x="2779406" y="596652"/>
                  <a:pt x="2779406" y="596652"/>
                </a:cubicBezTo>
                <a:cubicBezTo>
                  <a:pt x="2788046" y="596652"/>
                  <a:pt x="2788046" y="596652"/>
                  <a:pt x="2788046" y="596652"/>
                </a:cubicBezTo>
                <a:cubicBezTo>
                  <a:pt x="2788046" y="564225"/>
                  <a:pt x="2788046" y="564225"/>
                  <a:pt x="2788046" y="564225"/>
                </a:cubicBezTo>
                <a:cubicBezTo>
                  <a:pt x="2842771" y="564225"/>
                  <a:pt x="2842771" y="564225"/>
                  <a:pt x="2842771" y="564225"/>
                </a:cubicBezTo>
                <a:cubicBezTo>
                  <a:pt x="2842771" y="596652"/>
                  <a:pt x="2842771" y="596652"/>
                  <a:pt x="2842771" y="596652"/>
                </a:cubicBezTo>
                <a:cubicBezTo>
                  <a:pt x="2848531" y="596652"/>
                  <a:pt x="2848531" y="596652"/>
                  <a:pt x="2848531" y="596652"/>
                </a:cubicBezTo>
                <a:cubicBezTo>
                  <a:pt x="2848531" y="683123"/>
                  <a:pt x="2848531" y="683123"/>
                  <a:pt x="2848531" y="683123"/>
                </a:cubicBezTo>
                <a:cubicBezTo>
                  <a:pt x="2857172" y="680961"/>
                  <a:pt x="2857172" y="680961"/>
                  <a:pt x="2857172" y="680961"/>
                </a:cubicBezTo>
                <a:cubicBezTo>
                  <a:pt x="2860052" y="611784"/>
                  <a:pt x="2860052" y="611784"/>
                  <a:pt x="2860052" y="611784"/>
                </a:cubicBezTo>
                <a:cubicBezTo>
                  <a:pt x="2862932" y="680961"/>
                  <a:pt x="2862932" y="680961"/>
                  <a:pt x="2862932" y="680961"/>
                </a:cubicBezTo>
                <a:cubicBezTo>
                  <a:pt x="2871573" y="683123"/>
                  <a:pt x="2871573" y="683123"/>
                  <a:pt x="2871573" y="683123"/>
                </a:cubicBezTo>
                <a:cubicBezTo>
                  <a:pt x="2880213" y="724196"/>
                  <a:pt x="2880213" y="724196"/>
                  <a:pt x="2880213" y="724196"/>
                </a:cubicBezTo>
                <a:cubicBezTo>
                  <a:pt x="2903255" y="735005"/>
                  <a:pt x="2903255" y="735005"/>
                  <a:pt x="2903255" y="735005"/>
                </a:cubicBezTo>
                <a:cubicBezTo>
                  <a:pt x="2903255" y="717711"/>
                  <a:pt x="2903255" y="717711"/>
                  <a:pt x="2903255" y="717711"/>
                </a:cubicBezTo>
                <a:cubicBezTo>
                  <a:pt x="2911896" y="717711"/>
                  <a:pt x="2911896" y="717711"/>
                  <a:pt x="2911896" y="717711"/>
                </a:cubicBezTo>
                <a:cubicBezTo>
                  <a:pt x="2911896" y="706902"/>
                  <a:pt x="2911896" y="706902"/>
                  <a:pt x="2911896" y="706902"/>
                </a:cubicBezTo>
                <a:cubicBezTo>
                  <a:pt x="2981021" y="706902"/>
                  <a:pt x="2981021" y="706902"/>
                  <a:pt x="2981021" y="706902"/>
                </a:cubicBezTo>
                <a:cubicBezTo>
                  <a:pt x="2981021" y="711226"/>
                  <a:pt x="2981021" y="711226"/>
                  <a:pt x="2981021" y="711226"/>
                </a:cubicBezTo>
                <a:cubicBezTo>
                  <a:pt x="2989662" y="711226"/>
                  <a:pt x="2989662" y="711226"/>
                  <a:pt x="2989662" y="711226"/>
                </a:cubicBezTo>
                <a:cubicBezTo>
                  <a:pt x="2989662" y="698255"/>
                  <a:pt x="2989662" y="698255"/>
                  <a:pt x="2989662" y="698255"/>
                </a:cubicBezTo>
                <a:cubicBezTo>
                  <a:pt x="3001182" y="698255"/>
                  <a:pt x="3001182" y="698255"/>
                  <a:pt x="3001182" y="698255"/>
                </a:cubicBezTo>
                <a:cubicBezTo>
                  <a:pt x="3001182" y="713388"/>
                  <a:pt x="3001182" y="713388"/>
                  <a:pt x="3001182" y="713388"/>
                </a:cubicBezTo>
                <a:cubicBezTo>
                  <a:pt x="3006943" y="713388"/>
                  <a:pt x="3006943" y="713388"/>
                  <a:pt x="3006943" y="713388"/>
                </a:cubicBezTo>
                <a:cubicBezTo>
                  <a:pt x="3006943" y="696093"/>
                  <a:pt x="3006943" y="696093"/>
                  <a:pt x="3006943" y="696093"/>
                </a:cubicBezTo>
                <a:cubicBezTo>
                  <a:pt x="3021343" y="696093"/>
                  <a:pt x="3021343" y="696093"/>
                  <a:pt x="3021343" y="696093"/>
                </a:cubicBezTo>
                <a:cubicBezTo>
                  <a:pt x="3021343" y="687446"/>
                  <a:pt x="3021343" y="687446"/>
                  <a:pt x="3021343" y="687446"/>
                </a:cubicBezTo>
                <a:cubicBezTo>
                  <a:pt x="3047266" y="687446"/>
                  <a:pt x="3047266" y="687446"/>
                  <a:pt x="3047266" y="687446"/>
                </a:cubicBezTo>
                <a:cubicBezTo>
                  <a:pt x="3047266" y="665828"/>
                  <a:pt x="3047266" y="665828"/>
                  <a:pt x="3047266" y="665828"/>
                </a:cubicBezTo>
                <a:cubicBezTo>
                  <a:pt x="3055906" y="663667"/>
                  <a:pt x="3055906" y="663667"/>
                  <a:pt x="3055906" y="663667"/>
                </a:cubicBezTo>
                <a:cubicBezTo>
                  <a:pt x="3055906" y="659343"/>
                  <a:pt x="3055906" y="659343"/>
                  <a:pt x="3055906" y="659343"/>
                </a:cubicBezTo>
                <a:cubicBezTo>
                  <a:pt x="3078948" y="659343"/>
                  <a:pt x="3078948" y="659343"/>
                  <a:pt x="3078948" y="659343"/>
                </a:cubicBezTo>
                <a:cubicBezTo>
                  <a:pt x="3078948" y="646372"/>
                  <a:pt x="3078948" y="646372"/>
                  <a:pt x="3078948" y="646372"/>
                </a:cubicBezTo>
                <a:cubicBezTo>
                  <a:pt x="3090469" y="646372"/>
                  <a:pt x="3090469" y="646372"/>
                  <a:pt x="3090469" y="646372"/>
                </a:cubicBezTo>
                <a:cubicBezTo>
                  <a:pt x="3090469" y="607460"/>
                  <a:pt x="3090469" y="607460"/>
                  <a:pt x="3090469" y="607460"/>
                </a:cubicBezTo>
                <a:cubicBezTo>
                  <a:pt x="3110630" y="607460"/>
                  <a:pt x="3110630" y="607460"/>
                  <a:pt x="3110630" y="607460"/>
                </a:cubicBezTo>
                <a:cubicBezTo>
                  <a:pt x="3110630" y="603137"/>
                  <a:pt x="3110630" y="603137"/>
                  <a:pt x="3110630" y="603137"/>
                </a:cubicBezTo>
                <a:cubicBezTo>
                  <a:pt x="3122151" y="603137"/>
                  <a:pt x="3122151" y="603137"/>
                  <a:pt x="3122151" y="603137"/>
                </a:cubicBezTo>
                <a:cubicBezTo>
                  <a:pt x="3122151" y="555578"/>
                  <a:pt x="3122151" y="555578"/>
                  <a:pt x="3122151" y="555578"/>
                </a:cubicBezTo>
                <a:cubicBezTo>
                  <a:pt x="3148073" y="555578"/>
                  <a:pt x="3148073" y="555578"/>
                  <a:pt x="3148073" y="555578"/>
                </a:cubicBezTo>
                <a:cubicBezTo>
                  <a:pt x="3148073" y="536122"/>
                  <a:pt x="3148073" y="536122"/>
                  <a:pt x="3148073" y="536122"/>
                </a:cubicBezTo>
                <a:cubicBezTo>
                  <a:pt x="3197037" y="536122"/>
                  <a:pt x="3197037" y="536122"/>
                  <a:pt x="3197037" y="536122"/>
                </a:cubicBezTo>
                <a:cubicBezTo>
                  <a:pt x="3197037" y="557740"/>
                  <a:pt x="3197037" y="557740"/>
                  <a:pt x="3197037" y="557740"/>
                </a:cubicBezTo>
                <a:cubicBezTo>
                  <a:pt x="3234480" y="557740"/>
                  <a:pt x="3234480" y="557740"/>
                  <a:pt x="3234480" y="557740"/>
                </a:cubicBezTo>
                <a:cubicBezTo>
                  <a:pt x="3234480" y="605299"/>
                  <a:pt x="3234480" y="605299"/>
                  <a:pt x="3234480" y="605299"/>
                </a:cubicBezTo>
                <a:cubicBezTo>
                  <a:pt x="3251761" y="605299"/>
                  <a:pt x="3251761" y="605299"/>
                  <a:pt x="3251761" y="605299"/>
                </a:cubicBezTo>
                <a:cubicBezTo>
                  <a:pt x="3251761" y="711226"/>
                  <a:pt x="3251761" y="711226"/>
                  <a:pt x="3251761" y="711226"/>
                </a:cubicBezTo>
                <a:cubicBezTo>
                  <a:pt x="3260401" y="711226"/>
                  <a:pt x="3260401" y="711226"/>
                  <a:pt x="3260401" y="711226"/>
                </a:cubicBezTo>
                <a:cubicBezTo>
                  <a:pt x="3271922" y="683123"/>
                  <a:pt x="3271922" y="683123"/>
                  <a:pt x="3271922" y="683123"/>
                </a:cubicBezTo>
                <a:cubicBezTo>
                  <a:pt x="3280563" y="696093"/>
                  <a:pt x="3280563" y="696093"/>
                  <a:pt x="3280563" y="696093"/>
                </a:cubicBezTo>
                <a:cubicBezTo>
                  <a:pt x="3277683" y="696093"/>
                  <a:pt x="3277683" y="696093"/>
                  <a:pt x="3277683" y="696093"/>
                </a:cubicBezTo>
                <a:cubicBezTo>
                  <a:pt x="3277683" y="711226"/>
                  <a:pt x="3277683" y="711226"/>
                  <a:pt x="3277683" y="711226"/>
                </a:cubicBezTo>
                <a:cubicBezTo>
                  <a:pt x="3289203" y="711226"/>
                  <a:pt x="3289203" y="711226"/>
                  <a:pt x="3289203" y="711226"/>
                </a:cubicBezTo>
                <a:cubicBezTo>
                  <a:pt x="3289203" y="743652"/>
                  <a:pt x="3289203" y="743652"/>
                  <a:pt x="3289203" y="743652"/>
                </a:cubicBezTo>
                <a:cubicBezTo>
                  <a:pt x="3300724" y="743652"/>
                  <a:pt x="3300724" y="743652"/>
                  <a:pt x="3300724" y="743652"/>
                </a:cubicBezTo>
                <a:cubicBezTo>
                  <a:pt x="3300724" y="767432"/>
                  <a:pt x="3300724" y="767432"/>
                  <a:pt x="3300724" y="767432"/>
                </a:cubicBezTo>
                <a:cubicBezTo>
                  <a:pt x="3320885" y="767432"/>
                  <a:pt x="3320885" y="767432"/>
                  <a:pt x="3320885" y="767432"/>
                </a:cubicBezTo>
                <a:cubicBezTo>
                  <a:pt x="3320885" y="758785"/>
                  <a:pt x="3320885" y="758785"/>
                  <a:pt x="3320885" y="758785"/>
                </a:cubicBezTo>
                <a:cubicBezTo>
                  <a:pt x="3343927" y="758785"/>
                  <a:pt x="3343927" y="758785"/>
                  <a:pt x="3343927" y="758785"/>
                </a:cubicBezTo>
                <a:cubicBezTo>
                  <a:pt x="3343927" y="735005"/>
                  <a:pt x="3343927" y="735005"/>
                  <a:pt x="3343927" y="735005"/>
                </a:cubicBezTo>
                <a:cubicBezTo>
                  <a:pt x="3398652" y="735005"/>
                  <a:pt x="3398652" y="735005"/>
                  <a:pt x="3398652" y="735005"/>
                </a:cubicBezTo>
                <a:cubicBezTo>
                  <a:pt x="3398652" y="741491"/>
                  <a:pt x="3398652" y="741491"/>
                  <a:pt x="3398652" y="741491"/>
                </a:cubicBezTo>
                <a:cubicBezTo>
                  <a:pt x="3404412" y="741491"/>
                  <a:pt x="3404412" y="741491"/>
                  <a:pt x="3404412" y="741491"/>
                </a:cubicBezTo>
                <a:cubicBezTo>
                  <a:pt x="3404412" y="743652"/>
                  <a:pt x="3404412" y="743652"/>
                  <a:pt x="3404412" y="743652"/>
                </a:cubicBezTo>
                <a:cubicBezTo>
                  <a:pt x="3407292" y="743652"/>
                  <a:pt x="3407292" y="743652"/>
                  <a:pt x="3407292" y="743652"/>
                </a:cubicBezTo>
                <a:cubicBezTo>
                  <a:pt x="3407292" y="735005"/>
                  <a:pt x="3407292" y="735005"/>
                  <a:pt x="3407292" y="735005"/>
                </a:cubicBezTo>
                <a:cubicBezTo>
                  <a:pt x="3418813" y="735005"/>
                  <a:pt x="3418813" y="735005"/>
                  <a:pt x="3418813" y="735005"/>
                </a:cubicBezTo>
                <a:cubicBezTo>
                  <a:pt x="3418813" y="752300"/>
                  <a:pt x="3418813" y="752300"/>
                  <a:pt x="3418813" y="752300"/>
                </a:cubicBezTo>
                <a:cubicBezTo>
                  <a:pt x="3427454" y="752300"/>
                  <a:pt x="3427454" y="752300"/>
                  <a:pt x="3427454" y="752300"/>
                </a:cubicBezTo>
                <a:cubicBezTo>
                  <a:pt x="3427454" y="743652"/>
                  <a:pt x="3427454" y="743652"/>
                  <a:pt x="3427454" y="743652"/>
                </a:cubicBezTo>
                <a:cubicBezTo>
                  <a:pt x="3438974" y="743652"/>
                  <a:pt x="3438974" y="743652"/>
                  <a:pt x="3438974" y="743652"/>
                </a:cubicBezTo>
                <a:cubicBezTo>
                  <a:pt x="3438974" y="719873"/>
                  <a:pt x="3438974" y="719873"/>
                  <a:pt x="3438974" y="719873"/>
                </a:cubicBezTo>
                <a:cubicBezTo>
                  <a:pt x="3482178" y="719873"/>
                  <a:pt x="3482178" y="719873"/>
                  <a:pt x="3482178" y="719873"/>
                </a:cubicBezTo>
                <a:cubicBezTo>
                  <a:pt x="3482178" y="726358"/>
                  <a:pt x="3482178" y="726358"/>
                  <a:pt x="3482178" y="726358"/>
                </a:cubicBezTo>
                <a:cubicBezTo>
                  <a:pt x="3490818" y="726358"/>
                  <a:pt x="3490818" y="726358"/>
                  <a:pt x="3490818" y="726358"/>
                </a:cubicBezTo>
                <a:cubicBezTo>
                  <a:pt x="3490818" y="713388"/>
                  <a:pt x="3490818" y="713388"/>
                  <a:pt x="3490818" y="713388"/>
                </a:cubicBezTo>
                <a:cubicBezTo>
                  <a:pt x="3513860" y="713388"/>
                  <a:pt x="3513860" y="713388"/>
                  <a:pt x="3513860" y="713388"/>
                </a:cubicBezTo>
                <a:cubicBezTo>
                  <a:pt x="3513860" y="687446"/>
                  <a:pt x="3513860" y="687446"/>
                  <a:pt x="3513860" y="687446"/>
                </a:cubicBezTo>
                <a:cubicBezTo>
                  <a:pt x="3534022" y="687446"/>
                  <a:pt x="3534022" y="687446"/>
                  <a:pt x="3534022" y="687446"/>
                </a:cubicBezTo>
                <a:cubicBezTo>
                  <a:pt x="3534022" y="696093"/>
                  <a:pt x="3534022" y="696093"/>
                  <a:pt x="3534022" y="696093"/>
                </a:cubicBezTo>
                <a:cubicBezTo>
                  <a:pt x="3545542" y="696093"/>
                  <a:pt x="3545542" y="696093"/>
                  <a:pt x="3545542" y="696093"/>
                </a:cubicBezTo>
                <a:cubicBezTo>
                  <a:pt x="3545542" y="672314"/>
                  <a:pt x="3545542" y="672314"/>
                  <a:pt x="3545542" y="672314"/>
                </a:cubicBezTo>
                <a:cubicBezTo>
                  <a:pt x="3565703" y="672314"/>
                  <a:pt x="3565703" y="672314"/>
                  <a:pt x="3565703" y="672314"/>
                </a:cubicBezTo>
                <a:cubicBezTo>
                  <a:pt x="3565703" y="687446"/>
                  <a:pt x="3565703" y="687446"/>
                  <a:pt x="3565703" y="687446"/>
                </a:cubicBezTo>
                <a:cubicBezTo>
                  <a:pt x="3597386" y="687446"/>
                  <a:pt x="3597386" y="687446"/>
                  <a:pt x="3597386" y="687446"/>
                </a:cubicBezTo>
                <a:cubicBezTo>
                  <a:pt x="3597386" y="678799"/>
                  <a:pt x="3597386" y="678799"/>
                  <a:pt x="3597386" y="678799"/>
                </a:cubicBezTo>
                <a:cubicBezTo>
                  <a:pt x="3620427" y="678799"/>
                  <a:pt x="3620427" y="678799"/>
                  <a:pt x="3620427" y="678799"/>
                </a:cubicBezTo>
                <a:cubicBezTo>
                  <a:pt x="3620427" y="687446"/>
                  <a:pt x="3620427" y="687446"/>
                  <a:pt x="3620427" y="687446"/>
                </a:cubicBezTo>
                <a:cubicBezTo>
                  <a:pt x="3629068" y="687446"/>
                  <a:pt x="3629068" y="687446"/>
                  <a:pt x="3629068" y="687446"/>
                </a:cubicBezTo>
                <a:cubicBezTo>
                  <a:pt x="3629068" y="702579"/>
                  <a:pt x="3629068" y="702579"/>
                  <a:pt x="3629068" y="702579"/>
                </a:cubicBezTo>
                <a:cubicBezTo>
                  <a:pt x="3640589" y="702579"/>
                  <a:pt x="3640589" y="702579"/>
                  <a:pt x="3640589" y="702579"/>
                </a:cubicBezTo>
                <a:cubicBezTo>
                  <a:pt x="3640589" y="713388"/>
                  <a:pt x="3640589" y="713388"/>
                  <a:pt x="3640589" y="713388"/>
                </a:cubicBezTo>
                <a:cubicBezTo>
                  <a:pt x="3703954" y="713388"/>
                  <a:pt x="3703954" y="713388"/>
                  <a:pt x="3703954" y="713388"/>
                </a:cubicBezTo>
                <a:cubicBezTo>
                  <a:pt x="3703954" y="743652"/>
                  <a:pt x="3703954" y="743652"/>
                  <a:pt x="3703954" y="743652"/>
                </a:cubicBezTo>
                <a:cubicBezTo>
                  <a:pt x="3726996" y="743652"/>
                  <a:pt x="3726996" y="743652"/>
                  <a:pt x="3726996" y="743652"/>
                </a:cubicBezTo>
                <a:cubicBezTo>
                  <a:pt x="3726996" y="735005"/>
                  <a:pt x="3726996" y="735005"/>
                  <a:pt x="3726996" y="735005"/>
                </a:cubicBezTo>
                <a:cubicBezTo>
                  <a:pt x="3790360" y="735005"/>
                  <a:pt x="3790360" y="735005"/>
                  <a:pt x="3790360" y="735005"/>
                </a:cubicBezTo>
                <a:cubicBezTo>
                  <a:pt x="3790360" y="724196"/>
                  <a:pt x="3790360" y="724196"/>
                  <a:pt x="3790360" y="724196"/>
                </a:cubicBezTo>
                <a:cubicBezTo>
                  <a:pt x="3801881" y="719873"/>
                  <a:pt x="3801881" y="719873"/>
                  <a:pt x="3801881" y="719873"/>
                </a:cubicBezTo>
                <a:cubicBezTo>
                  <a:pt x="3801881" y="687446"/>
                  <a:pt x="3801881" y="687446"/>
                  <a:pt x="3801881" y="687446"/>
                </a:cubicBezTo>
                <a:cubicBezTo>
                  <a:pt x="3822042" y="687446"/>
                  <a:pt x="3822042" y="687446"/>
                  <a:pt x="3822042" y="687446"/>
                </a:cubicBezTo>
                <a:cubicBezTo>
                  <a:pt x="3830683" y="706902"/>
                  <a:pt x="3830683" y="706902"/>
                  <a:pt x="3830683" y="706902"/>
                </a:cubicBezTo>
                <a:cubicBezTo>
                  <a:pt x="3833564" y="700417"/>
                  <a:pt x="3833564" y="700417"/>
                  <a:pt x="3833564" y="700417"/>
                </a:cubicBezTo>
                <a:cubicBezTo>
                  <a:pt x="3850845" y="698255"/>
                  <a:pt x="3850845" y="698255"/>
                  <a:pt x="3850845" y="698255"/>
                </a:cubicBezTo>
                <a:cubicBezTo>
                  <a:pt x="3847965" y="609622"/>
                  <a:pt x="3847965" y="609622"/>
                  <a:pt x="3847965" y="609622"/>
                </a:cubicBezTo>
                <a:cubicBezTo>
                  <a:pt x="3865245" y="611784"/>
                  <a:pt x="3865245" y="611784"/>
                  <a:pt x="3865245" y="611784"/>
                </a:cubicBezTo>
                <a:cubicBezTo>
                  <a:pt x="3865245" y="471268"/>
                  <a:pt x="3865245" y="471268"/>
                  <a:pt x="3865245" y="471268"/>
                </a:cubicBezTo>
                <a:cubicBezTo>
                  <a:pt x="3891168" y="471268"/>
                  <a:pt x="3891168" y="471268"/>
                  <a:pt x="3891168" y="471268"/>
                </a:cubicBezTo>
                <a:cubicBezTo>
                  <a:pt x="3891168" y="356694"/>
                  <a:pt x="3891168" y="356694"/>
                  <a:pt x="3891168" y="356694"/>
                </a:cubicBezTo>
                <a:cubicBezTo>
                  <a:pt x="3896928" y="350209"/>
                  <a:pt x="3896928" y="350209"/>
                  <a:pt x="3896928" y="350209"/>
                </a:cubicBezTo>
                <a:cubicBezTo>
                  <a:pt x="3896928" y="326429"/>
                  <a:pt x="3896928" y="326429"/>
                  <a:pt x="3896928" y="326429"/>
                </a:cubicBezTo>
                <a:cubicBezTo>
                  <a:pt x="3919969" y="326429"/>
                  <a:pt x="3919969" y="326429"/>
                  <a:pt x="3919969" y="326429"/>
                </a:cubicBezTo>
                <a:cubicBezTo>
                  <a:pt x="3974694" y="246443"/>
                  <a:pt x="3974694" y="246443"/>
                  <a:pt x="3974694" y="246443"/>
                </a:cubicBezTo>
                <a:cubicBezTo>
                  <a:pt x="3977574" y="1"/>
                  <a:pt x="3977574" y="1"/>
                  <a:pt x="3977574" y="1"/>
                </a:cubicBezTo>
                <a:cubicBezTo>
                  <a:pt x="3983335" y="246443"/>
                  <a:pt x="3983335" y="246443"/>
                  <a:pt x="3983335" y="246443"/>
                </a:cubicBezTo>
                <a:cubicBezTo>
                  <a:pt x="4035178" y="328591"/>
                  <a:pt x="4035178" y="328591"/>
                  <a:pt x="4035178" y="328591"/>
                </a:cubicBezTo>
                <a:cubicBezTo>
                  <a:pt x="4058220" y="328591"/>
                  <a:pt x="4058220" y="328591"/>
                  <a:pt x="4058220" y="328591"/>
                </a:cubicBezTo>
                <a:cubicBezTo>
                  <a:pt x="4058220" y="354532"/>
                  <a:pt x="4058220" y="354532"/>
                  <a:pt x="4058220" y="354532"/>
                </a:cubicBezTo>
                <a:cubicBezTo>
                  <a:pt x="4063981" y="356694"/>
                  <a:pt x="4063981" y="356694"/>
                  <a:pt x="4063981" y="356694"/>
                </a:cubicBezTo>
                <a:cubicBezTo>
                  <a:pt x="4063981" y="471268"/>
                  <a:pt x="4063981" y="471268"/>
                  <a:pt x="4063981" y="471268"/>
                </a:cubicBezTo>
                <a:cubicBezTo>
                  <a:pt x="4084142" y="471268"/>
                  <a:pt x="4084142" y="471268"/>
                  <a:pt x="4084142" y="471268"/>
                </a:cubicBezTo>
                <a:cubicBezTo>
                  <a:pt x="4084142" y="607460"/>
                  <a:pt x="4084142" y="607460"/>
                  <a:pt x="4084142" y="607460"/>
                </a:cubicBezTo>
                <a:cubicBezTo>
                  <a:pt x="4107184" y="607460"/>
                  <a:pt x="4107184" y="607460"/>
                  <a:pt x="4107184" y="607460"/>
                </a:cubicBezTo>
                <a:cubicBezTo>
                  <a:pt x="4107184" y="730682"/>
                  <a:pt x="4107184" y="730682"/>
                  <a:pt x="4107184" y="730682"/>
                </a:cubicBezTo>
                <a:cubicBezTo>
                  <a:pt x="4144626" y="728520"/>
                  <a:pt x="4144626" y="728520"/>
                  <a:pt x="4144626" y="728520"/>
                </a:cubicBezTo>
                <a:cubicBezTo>
                  <a:pt x="4150387" y="717711"/>
                  <a:pt x="4150387" y="717711"/>
                  <a:pt x="4150387" y="717711"/>
                </a:cubicBezTo>
                <a:cubicBezTo>
                  <a:pt x="4170548" y="715549"/>
                  <a:pt x="4170548" y="715549"/>
                  <a:pt x="4170548" y="715549"/>
                </a:cubicBezTo>
                <a:cubicBezTo>
                  <a:pt x="4176309" y="724196"/>
                  <a:pt x="4176309" y="724196"/>
                  <a:pt x="4176309" y="724196"/>
                </a:cubicBezTo>
                <a:cubicBezTo>
                  <a:pt x="4205111" y="724196"/>
                  <a:pt x="4205111" y="724196"/>
                  <a:pt x="4205111" y="724196"/>
                </a:cubicBezTo>
                <a:lnTo>
                  <a:pt x="4205111" y="726591"/>
                </a:lnTo>
                <a:lnTo>
                  <a:pt x="4207550" y="712285"/>
                </a:lnTo>
                <a:cubicBezTo>
                  <a:pt x="4209221" y="702478"/>
                  <a:pt x="4211450" y="689402"/>
                  <a:pt x="4214422" y="671967"/>
                </a:cubicBezTo>
                <a:cubicBezTo>
                  <a:pt x="4214422" y="671967"/>
                  <a:pt x="4214422" y="671967"/>
                  <a:pt x="4208478" y="667318"/>
                </a:cubicBezTo>
                <a:cubicBezTo>
                  <a:pt x="4208478" y="667318"/>
                  <a:pt x="4208478" y="667318"/>
                  <a:pt x="4208478" y="660344"/>
                </a:cubicBezTo>
                <a:cubicBezTo>
                  <a:pt x="4208478" y="660344"/>
                  <a:pt x="4208478" y="660344"/>
                  <a:pt x="4217394" y="655694"/>
                </a:cubicBezTo>
                <a:cubicBezTo>
                  <a:pt x="4217394" y="655694"/>
                  <a:pt x="4217394" y="655694"/>
                  <a:pt x="4220366" y="641747"/>
                </a:cubicBezTo>
                <a:cubicBezTo>
                  <a:pt x="4220366" y="641747"/>
                  <a:pt x="4220366" y="641747"/>
                  <a:pt x="4226312" y="655694"/>
                </a:cubicBezTo>
                <a:cubicBezTo>
                  <a:pt x="4226312" y="655694"/>
                  <a:pt x="4226312" y="655694"/>
                  <a:pt x="4232255" y="660344"/>
                </a:cubicBezTo>
                <a:cubicBezTo>
                  <a:pt x="4232255" y="660344"/>
                  <a:pt x="4232255" y="660344"/>
                  <a:pt x="4232255" y="669642"/>
                </a:cubicBezTo>
                <a:cubicBezTo>
                  <a:pt x="4232255" y="669642"/>
                  <a:pt x="4232255" y="669642"/>
                  <a:pt x="4226312" y="671967"/>
                </a:cubicBezTo>
                <a:cubicBezTo>
                  <a:pt x="4226312" y="671967"/>
                  <a:pt x="4226312" y="671967"/>
                  <a:pt x="4241171" y="739382"/>
                </a:cubicBezTo>
                <a:cubicBezTo>
                  <a:pt x="4241171" y="739382"/>
                  <a:pt x="4241171" y="739382"/>
                  <a:pt x="4253059" y="739382"/>
                </a:cubicBezTo>
                <a:cubicBezTo>
                  <a:pt x="4253059" y="739382"/>
                  <a:pt x="4253059" y="739382"/>
                  <a:pt x="4261975" y="771927"/>
                </a:cubicBezTo>
                <a:cubicBezTo>
                  <a:pt x="4261975" y="771927"/>
                  <a:pt x="4261975" y="771927"/>
                  <a:pt x="4306555" y="778901"/>
                </a:cubicBezTo>
                <a:cubicBezTo>
                  <a:pt x="4306555" y="778901"/>
                  <a:pt x="4306555" y="778901"/>
                  <a:pt x="4306555" y="739382"/>
                </a:cubicBezTo>
                <a:cubicBezTo>
                  <a:pt x="4306555" y="739382"/>
                  <a:pt x="4306555" y="739382"/>
                  <a:pt x="4380856" y="739382"/>
                </a:cubicBezTo>
                <a:cubicBezTo>
                  <a:pt x="4380856" y="739382"/>
                  <a:pt x="4380856" y="739382"/>
                  <a:pt x="4410576" y="755654"/>
                </a:cubicBezTo>
                <a:cubicBezTo>
                  <a:pt x="4410576" y="755654"/>
                  <a:pt x="4410576" y="755654"/>
                  <a:pt x="4425436" y="755654"/>
                </a:cubicBezTo>
                <a:cubicBezTo>
                  <a:pt x="4425436" y="755654"/>
                  <a:pt x="4425436" y="755654"/>
                  <a:pt x="4440296" y="739382"/>
                </a:cubicBezTo>
                <a:cubicBezTo>
                  <a:pt x="4440296" y="739382"/>
                  <a:pt x="4440296" y="739382"/>
                  <a:pt x="4461100" y="739382"/>
                </a:cubicBezTo>
                <a:cubicBezTo>
                  <a:pt x="4461100" y="739382"/>
                  <a:pt x="4461100" y="739382"/>
                  <a:pt x="4461100" y="804472"/>
                </a:cubicBezTo>
                <a:cubicBezTo>
                  <a:pt x="4461100" y="804472"/>
                  <a:pt x="4461100" y="804472"/>
                  <a:pt x="4472988" y="806797"/>
                </a:cubicBezTo>
                <a:cubicBezTo>
                  <a:pt x="4472988" y="806797"/>
                  <a:pt x="4472988" y="806797"/>
                  <a:pt x="4472988" y="797498"/>
                </a:cubicBezTo>
                <a:cubicBezTo>
                  <a:pt x="4472988" y="797498"/>
                  <a:pt x="4472988" y="797498"/>
                  <a:pt x="4505680" y="797498"/>
                </a:cubicBezTo>
                <a:cubicBezTo>
                  <a:pt x="4505680" y="797498"/>
                  <a:pt x="4505680" y="797498"/>
                  <a:pt x="4505680" y="699863"/>
                </a:cubicBezTo>
                <a:cubicBezTo>
                  <a:pt x="4505680" y="699863"/>
                  <a:pt x="4505680" y="699863"/>
                  <a:pt x="4508652" y="697538"/>
                </a:cubicBezTo>
                <a:cubicBezTo>
                  <a:pt x="4508652" y="697538"/>
                  <a:pt x="4508652" y="697538"/>
                  <a:pt x="4577008" y="697538"/>
                </a:cubicBezTo>
                <a:cubicBezTo>
                  <a:pt x="4577008" y="697538"/>
                  <a:pt x="4577008" y="697538"/>
                  <a:pt x="4577008" y="685915"/>
                </a:cubicBezTo>
                <a:cubicBezTo>
                  <a:pt x="4577008" y="685915"/>
                  <a:pt x="4577008" y="685915"/>
                  <a:pt x="4606729" y="685915"/>
                </a:cubicBezTo>
                <a:cubicBezTo>
                  <a:pt x="4606729" y="685915"/>
                  <a:pt x="4606729" y="685915"/>
                  <a:pt x="4606729" y="676616"/>
                </a:cubicBezTo>
                <a:cubicBezTo>
                  <a:pt x="4606729" y="676616"/>
                  <a:pt x="4606729" y="676616"/>
                  <a:pt x="4666169" y="676616"/>
                </a:cubicBezTo>
                <a:cubicBezTo>
                  <a:pt x="4666169" y="676616"/>
                  <a:pt x="4666169" y="676616"/>
                  <a:pt x="4666169" y="697538"/>
                </a:cubicBezTo>
                <a:cubicBezTo>
                  <a:pt x="4666169" y="697538"/>
                  <a:pt x="4666169" y="697538"/>
                  <a:pt x="4689946" y="706837"/>
                </a:cubicBezTo>
                <a:cubicBezTo>
                  <a:pt x="4689946" y="706837"/>
                  <a:pt x="4689946" y="706837"/>
                  <a:pt x="4689946" y="737057"/>
                </a:cubicBezTo>
                <a:cubicBezTo>
                  <a:pt x="4689946" y="737057"/>
                  <a:pt x="4689946" y="737057"/>
                  <a:pt x="4704806" y="741706"/>
                </a:cubicBezTo>
                <a:cubicBezTo>
                  <a:pt x="4704806" y="741706"/>
                  <a:pt x="4704806" y="741706"/>
                  <a:pt x="4704806" y="732408"/>
                </a:cubicBezTo>
                <a:cubicBezTo>
                  <a:pt x="4704806" y="732408"/>
                  <a:pt x="4704806" y="732408"/>
                  <a:pt x="4716694" y="732408"/>
                </a:cubicBezTo>
                <a:cubicBezTo>
                  <a:pt x="4716694" y="732408"/>
                  <a:pt x="4716694" y="732408"/>
                  <a:pt x="4716694" y="725434"/>
                </a:cubicBezTo>
                <a:cubicBezTo>
                  <a:pt x="4716694" y="725434"/>
                  <a:pt x="4716694" y="725434"/>
                  <a:pt x="4704806" y="725434"/>
                </a:cubicBezTo>
                <a:cubicBezTo>
                  <a:pt x="4704806" y="725434"/>
                  <a:pt x="4704806" y="725434"/>
                  <a:pt x="4704806" y="716135"/>
                </a:cubicBezTo>
                <a:cubicBezTo>
                  <a:pt x="4704806" y="716135"/>
                  <a:pt x="4704806" y="716135"/>
                  <a:pt x="4716694" y="716135"/>
                </a:cubicBezTo>
                <a:cubicBezTo>
                  <a:pt x="4716694" y="716135"/>
                  <a:pt x="4716694" y="716135"/>
                  <a:pt x="4716694" y="706837"/>
                </a:cubicBezTo>
                <a:cubicBezTo>
                  <a:pt x="4716694" y="706837"/>
                  <a:pt x="4716694" y="706837"/>
                  <a:pt x="4704806" y="706837"/>
                </a:cubicBezTo>
                <a:cubicBezTo>
                  <a:pt x="4704806" y="706837"/>
                  <a:pt x="4704806" y="706837"/>
                  <a:pt x="4704806" y="697538"/>
                </a:cubicBezTo>
                <a:cubicBezTo>
                  <a:pt x="4704806" y="697538"/>
                  <a:pt x="4704806" y="697538"/>
                  <a:pt x="4716694" y="697538"/>
                </a:cubicBezTo>
                <a:cubicBezTo>
                  <a:pt x="4716694" y="697538"/>
                  <a:pt x="4716694" y="697538"/>
                  <a:pt x="4716694" y="690564"/>
                </a:cubicBezTo>
                <a:cubicBezTo>
                  <a:pt x="4716694" y="690564"/>
                  <a:pt x="4716694" y="690564"/>
                  <a:pt x="4704806" y="690564"/>
                </a:cubicBezTo>
                <a:cubicBezTo>
                  <a:pt x="4704806" y="690564"/>
                  <a:pt x="4704806" y="690564"/>
                  <a:pt x="4704806" y="681266"/>
                </a:cubicBezTo>
                <a:cubicBezTo>
                  <a:pt x="4704806" y="681266"/>
                  <a:pt x="4704806" y="681266"/>
                  <a:pt x="4716694" y="681266"/>
                </a:cubicBezTo>
                <a:cubicBezTo>
                  <a:pt x="4716694" y="681266"/>
                  <a:pt x="4716694" y="681266"/>
                  <a:pt x="4716694" y="671967"/>
                </a:cubicBezTo>
                <a:cubicBezTo>
                  <a:pt x="4716694" y="671967"/>
                  <a:pt x="4716694" y="671967"/>
                  <a:pt x="4704806" y="671967"/>
                </a:cubicBezTo>
                <a:cubicBezTo>
                  <a:pt x="4704806" y="671967"/>
                  <a:pt x="4704806" y="671967"/>
                  <a:pt x="4704806" y="664993"/>
                </a:cubicBezTo>
                <a:cubicBezTo>
                  <a:pt x="4704806" y="664993"/>
                  <a:pt x="4704806" y="664993"/>
                  <a:pt x="4716694" y="664993"/>
                </a:cubicBezTo>
                <a:cubicBezTo>
                  <a:pt x="4716694" y="664993"/>
                  <a:pt x="4716694" y="664993"/>
                  <a:pt x="4716694" y="655694"/>
                </a:cubicBezTo>
                <a:cubicBezTo>
                  <a:pt x="4716694" y="655694"/>
                  <a:pt x="4716694" y="655694"/>
                  <a:pt x="4704806" y="655694"/>
                </a:cubicBezTo>
                <a:cubicBezTo>
                  <a:pt x="4704806" y="655694"/>
                  <a:pt x="4704806" y="655694"/>
                  <a:pt x="4704806" y="646396"/>
                </a:cubicBezTo>
                <a:cubicBezTo>
                  <a:pt x="4704806" y="646396"/>
                  <a:pt x="4704806" y="646396"/>
                  <a:pt x="4716694" y="646396"/>
                </a:cubicBezTo>
                <a:cubicBezTo>
                  <a:pt x="4716694" y="646396"/>
                  <a:pt x="4716694" y="646396"/>
                  <a:pt x="4716694" y="637097"/>
                </a:cubicBezTo>
                <a:cubicBezTo>
                  <a:pt x="4716694" y="637097"/>
                  <a:pt x="4716694" y="637097"/>
                  <a:pt x="4704806" y="637097"/>
                </a:cubicBezTo>
                <a:cubicBezTo>
                  <a:pt x="4704806" y="637097"/>
                  <a:pt x="4704806" y="637097"/>
                  <a:pt x="4704806" y="630123"/>
                </a:cubicBezTo>
                <a:cubicBezTo>
                  <a:pt x="4704806" y="630123"/>
                  <a:pt x="4704806" y="630123"/>
                  <a:pt x="4716694" y="630123"/>
                </a:cubicBezTo>
                <a:cubicBezTo>
                  <a:pt x="4716694" y="630123"/>
                  <a:pt x="4716694" y="630123"/>
                  <a:pt x="4716694" y="620825"/>
                </a:cubicBezTo>
                <a:cubicBezTo>
                  <a:pt x="4716694" y="620825"/>
                  <a:pt x="4716694" y="620825"/>
                  <a:pt x="4704806" y="620825"/>
                </a:cubicBezTo>
                <a:cubicBezTo>
                  <a:pt x="4704806" y="620825"/>
                  <a:pt x="4704806" y="620825"/>
                  <a:pt x="4704806" y="611526"/>
                </a:cubicBezTo>
                <a:cubicBezTo>
                  <a:pt x="4704806" y="611526"/>
                  <a:pt x="4704806" y="611526"/>
                  <a:pt x="4716694" y="611526"/>
                </a:cubicBezTo>
                <a:cubicBezTo>
                  <a:pt x="4716694" y="611526"/>
                  <a:pt x="4716694" y="611526"/>
                  <a:pt x="4716694" y="604552"/>
                </a:cubicBezTo>
                <a:cubicBezTo>
                  <a:pt x="4716694" y="604552"/>
                  <a:pt x="4716694" y="604552"/>
                  <a:pt x="4704806" y="604552"/>
                </a:cubicBezTo>
                <a:cubicBezTo>
                  <a:pt x="4704806" y="604552"/>
                  <a:pt x="4704806" y="604552"/>
                  <a:pt x="4704806" y="595254"/>
                </a:cubicBezTo>
                <a:cubicBezTo>
                  <a:pt x="4704806" y="595254"/>
                  <a:pt x="4704806" y="595254"/>
                  <a:pt x="4716694" y="595254"/>
                </a:cubicBezTo>
                <a:cubicBezTo>
                  <a:pt x="4716694" y="595254"/>
                  <a:pt x="4716694" y="595254"/>
                  <a:pt x="4716694" y="585955"/>
                </a:cubicBezTo>
                <a:cubicBezTo>
                  <a:pt x="4716694" y="585955"/>
                  <a:pt x="4716694" y="585955"/>
                  <a:pt x="4704806" y="585955"/>
                </a:cubicBezTo>
                <a:cubicBezTo>
                  <a:pt x="4704806" y="585955"/>
                  <a:pt x="4704806" y="585955"/>
                  <a:pt x="4704806" y="576656"/>
                </a:cubicBezTo>
                <a:cubicBezTo>
                  <a:pt x="4704806" y="576656"/>
                  <a:pt x="4704806" y="576656"/>
                  <a:pt x="4716694" y="576656"/>
                </a:cubicBezTo>
                <a:cubicBezTo>
                  <a:pt x="4716694" y="576656"/>
                  <a:pt x="4716694" y="576656"/>
                  <a:pt x="4716694" y="569682"/>
                </a:cubicBezTo>
                <a:cubicBezTo>
                  <a:pt x="4716694" y="569682"/>
                  <a:pt x="4716694" y="569682"/>
                  <a:pt x="4704806" y="569682"/>
                </a:cubicBezTo>
                <a:cubicBezTo>
                  <a:pt x="4704806" y="569682"/>
                  <a:pt x="4704806" y="569682"/>
                  <a:pt x="4704806" y="560384"/>
                </a:cubicBezTo>
                <a:cubicBezTo>
                  <a:pt x="4704806" y="560384"/>
                  <a:pt x="4704806" y="560384"/>
                  <a:pt x="4716694" y="560384"/>
                </a:cubicBezTo>
                <a:cubicBezTo>
                  <a:pt x="4716694" y="560384"/>
                  <a:pt x="4716694" y="560384"/>
                  <a:pt x="4716694" y="551085"/>
                </a:cubicBezTo>
                <a:cubicBezTo>
                  <a:pt x="4716694" y="551085"/>
                  <a:pt x="4716694" y="551085"/>
                  <a:pt x="4704806" y="551085"/>
                </a:cubicBezTo>
                <a:cubicBezTo>
                  <a:pt x="4704806" y="551085"/>
                  <a:pt x="4704806" y="551085"/>
                  <a:pt x="4704806" y="541787"/>
                </a:cubicBezTo>
                <a:cubicBezTo>
                  <a:pt x="4704806" y="541787"/>
                  <a:pt x="4704806" y="541787"/>
                  <a:pt x="4716694" y="541787"/>
                </a:cubicBezTo>
                <a:cubicBezTo>
                  <a:pt x="4716694" y="541787"/>
                  <a:pt x="4716694" y="541787"/>
                  <a:pt x="4716694" y="534813"/>
                </a:cubicBezTo>
                <a:cubicBezTo>
                  <a:pt x="4716694" y="534813"/>
                  <a:pt x="4716694" y="534813"/>
                  <a:pt x="4704806" y="534813"/>
                </a:cubicBezTo>
                <a:cubicBezTo>
                  <a:pt x="4704806" y="534813"/>
                  <a:pt x="4704806" y="534813"/>
                  <a:pt x="4704806" y="525514"/>
                </a:cubicBezTo>
                <a:cubicBezTo>
                  <a:pt x="4704806" y="525514"/>
                  <a:pt x="4704806" y="525514"/>
                  <a:pt x="4716694" y="525514"/>
                </a:cubicBezTo>
                <a:cubicBezTo>
                  <a:pt x="4716694" y="525514"/>
                  <a:pt x="4716694" y="525514"/>
                  <a:pt x="4704806" y="511566"/>
                </a:cubicBezTo>
                <a:cubicBezTo>
                  <a:pt x="4704806" y="511566"/>
                  <a:pt x="4704806" y="511566"/>
                  <a:pt x="4704806" y="474372"/>
                </a:cubicBezTo>
                <a:cubicBezTo>
                  <a:pt x="4704806" y="474372"/>
                  <a:pt x="4704806" y="474372"/>
                  <a:pt x="4903930" y="474372"/>
                </a:cubicBezTo>
                <a:cubicBezTo>
                  <a:pt x="4903930" y="474372"/>
                  <a:pt x="4903930" y="474372"/>
                  <a:pt x="4921763" y="495294"/>
                </a:cubicBezTo>
                <a:cubicBezTo>
                  <a:pt x="4921763" y="495294"/>
                  <a:pt x="4921763" y="495294"/>
                  <a:pt x="4921763" y="541787"/>
                </a:cubicBezTo>
                <a:cubicBezTo>
                  <a:pt x="4921763" y="541787"/>
                  <a:pt x="4921763" y="541787"/>
                  <a:pt x="4909874" y="541787"/>
                </a:cubicBezTo>
                <a:cubicBezTo>
                  <a:pt x="4909874" y="541787"/>
                  <a:pt x="4909874" y="541787"/>
                  <a:pt x="4909874" y="551085"/>
                </a:cubicBezTo>
                <a:cubicBezTo>
                  <a:pt x="4909874" y="551085"/>
                  <a:pt x="4909874" y="551085"/>
                  <a:pt x="4921763" y="551085"/>
                </a:cubicBezTo>
                <a:cubicBezTo>
                  <a:pt x="4921763" y="551085"/>
                  <a:pt x="4921763" y="551085"/>
                  <a:pt x="4921763" y="560384"/>
                </a:cubicBezTo>
                <a:cubicBezTo>
                  <a:pt x="4921763" y="560384"/>
                  <a:pt x="4921763" y="560384"/>
                  <a:pt x="4909874" y="560384"/>
                </a:cubicBezTo>
                <a:cubicBezTo>
                  <a:pt x="4909874" y="560384"/>
                  <a:pt x="4909874" y="560384"/>
                  <a:pt x="4909874" y="569682"/>
                </a:cubicBezTo>
                <a:cubicBezTo>
                  <a:pt x="4909874" y="569682"/>
                  <a:pt x="4909874" y="569682"/>
                  <a:pt x="4921763" y="569682"/>
                </a:cubicBezTo>
                <a:cubicBezTo>
                  <a:pt x="4921763" y="569682"/>
                  <a:pt x="4921763" y="569682"/>
                  <a:pt x="4921763" y="576656"/>
                </a:cubicBezTo>
                <a:cubicBezTo>
                  <a:pt x="4921763" y="576656"/>
                  <a:pt x="4921763" y="576656"/>
                  <a:pt x="4909874" y="576656"/>
                </a:cubicBezTo>
                <a:cubicBezTo>
                  <a:pt x="4909874" y="576656"/>
                  <a:pt x="4909874" y="576656"/>
                  <a:pt x="4909874" y="585955"/>
                </a:cubicBezTo>
                <a:cubicBezTo>
                  <a:pt x="4909874" y="585955"/>
                  <a:pt x="4909874" y="585955"/>
                  <a:pt x="4921763" y="585955"/>
                </a:cubicBezTo>
                <a:cubicBezTo>
                  <a:pt x="4921763" y="585955"/>
                  <a:pt x="4921763" y="585955"/>
                  <a:pt x="4921763" y="595254"/>
                </a:cubicBezTo>
                <a:cubicBezTo>
                  <a:pt x="4921763" y="595254"/>
                  <a:pt x="4921763" y="595254"/>
                  <a:pt x="4909874" y="595254"/>
                </a:cubicBezTo>
                <a:cubicBezTo>
                  <a:pt x="4909874" y="595254"/>
                  <a:pt x="4909874" y="595254"/>
                  <a:pt x="4909874" y="604552"/>
                </a:cubicBezTo>
                <a:cubicBezTo>
                  <a:pt x="4909874" y="604552"/>
                  <a:pt x="4909874" y="604552"/>
                  <a:pt x="4921763" y="604552"/>
                </a:cubicBezTo>
                <a:cubicBezTo>
                  <a:pt x="4921763" y="604552"/>
                  <a:pt x="4921763" y="604552"/>
                  <a:pt x="4921763" y="611526"/>
                </a:cubicBezTo>
                <a:cubicBezTo>
                  <a:pt x="4921763" y="611526"/>
                  <a:pt x="4921763" y="611526"/>
                  <a:pt x="4909874" y="611526"/>
                </a:cubicBezTo>
                <a:cubicBezTo>
                  <a:pt x="4909874" y="611526"/>
                  <a:pt x="4909874" y="611526"/>
                  <a:pt x="4909874" y="620825"/>
                </a:cubicBezTo>
                <a:cubicBezTo>
                  <a:pt x="4909874" y="620825"/>
                  <a:pt x="4909874" y="620825"/>
                  <a:pt x="4921763" y="620825"/>
                </a:cubicBezTo>
                <a:cubicBezTo>
                  <a:pt x="4921763" y="620825"/>
                  <a:pt x="4921763" y="620825"/>
                  <a:pt x="4921763" y="630123"/>
                </a:cubicBezTo>
                <a:cubicBezTo>
                  <a:pt x="4921763" y="630123"/>
                  <a:pt x="4921763" y="630123"/>
                  <a:pt x="4909874" y="630123"/>
                </a:cubicBezTo>
                <a:cubicBezTo>
                  <a:pt x="4909874" y="630123"/>
                  <a:pt x="4909874" y="630123"/>
                  <a:pt x="4909874" y="637097"/>
                </a:cubicBezTo>
                <a:cubicBezTo>
                  <a:pt x="4909874" y="637097"/>
                  <a:pt x="4909874" y="637097"/>
                  <a:pt x="4921763" y="637097"/>
                </a:cubicBezTo>
                <a:cubicBezTo>
                  <a:pt x="4921763" y="637097"/>
                  <a:pt x="4921763" y="637097"/>
                  <a:pt x="4921763" y="646396"/>
                </a:cubicBezTo>
                <a:cubicBezTo>
                  <a:pt x="4921763" y="646396"/>
                  <a:pt x="4921763" y="646396"/>
                  <a:pt x="4909874" y="646396"/>
                </a:cubicBezTo>
                <a:cubicBezTo>
                  <a:pt x="4909874" y="646396"/>
                  <a:pt x="4909874" y="646396"/>
                  <a:pt x="4909874" y="655694"/>
                </a:cubicBezTo>
                <a:cubicBezTo>
                  <a:pt x="4909874" y="655694"/>
                  <a:pt x="4909874" y="655694"/>
                  <a:pt x="4921763" y="655694"/>
                </a:cubicBezTo>
                <a:cubicBezTo>
                  <a:pt x="4921763" y="655694"/>
                  <a:pt x="4921763" y="655694"/>
                  <a:pt x="4921763" y="664993"/>
                </a:cubicBezTo>
                <a:cubicBezTo>
                  <a:pt x="4921763" y="664993"/>
                  <a:pt x="4921763" y="664993"/>
                  <a:pt x="4909874" y="664993"/>
                </a:cubicBezTo>
                <a:cubicBezTo>
                  <a:pt x="4909874" y="664993"/>
                  <a:pt x="4909874" y="664993"/>
                  <a:pt x="4909874" y="671967"/>
                </a:cubicBezTo>
                <a:cubicBezTo>
                  <a:pt x="4909874" y="671967"/>
                  <a:pt x="4909874" y="671967"/>
                  <a:pt x="4921763" y="671967"/>
                </a:cubicBezTo>
                <a:cubicBezTo>
                  <a:pt x="4921763" y="671967"/>
                  <a:pt x="4921763" y="671967"/>
                  <a:pt x="4921763" y="681266"/>
                </a:cubicBezTo>
                <a:cubicBezTo>
                  <a:pt x="4921763" y="681266"/>
                  <a:pt x="4921763" y="681266"/>
                  <a:pt x="4909874" y="681266"/>
                </a:cubicBezTo>
                <a:cubicBezTo>
                  <a:pt x="4909874" y="681266"/>
                  <a:pt x="4909874" y="681266"/>
                  <a:pt x="4909874" y="690564"/>
                </a:cubicBezTo>
                <a:cubicBezTo>
                  <a:pt x="4909874" y="690564"/>
                  <a:pt x="4909874" y="690564"/>
                  <a:pt x="4921763" y="690564"/>
                </a:cubicBezTo>
                <a:cubicBezTo>
                  <a:pt x="4921763" y="690564"/>
                  <a:pt x="4921763" y="690564"/>
                  <a:pt x="4921763" y="697538"/>
                </a:cubicBezTo>
                <a:cubicBezTo>
                  <a:pt x="4921763" y="697538"/>
                  <a:pt x="4921763" y="697538"/>
                  <a:pt x="4909874" y="697538"/>
                </a:cubicBezTo>
                <a:cubicBezTo>
                  <a:pt x="4909874" y="697538"/>
                  <a:pt x="4909874" y="697538"/>
                  <a:pt x="4909874" y="706837"/>
                </a:cubicBezTo>
                <a:cubicBezTo>
                  <a:pt x="4909874" y="706837"/>
                  <a:pt x="4909874" y="706837"/>
                  <a:pt x="4921763" y="706837"/>
                </a:cubicBezTo>
                <a:cubicBezTo>
                  <a:pt x="4921763" y="706837"/>
                  <a:pt x="4921763" y="706837"/>
                  <a:pt x="4921763" y="716135"/>
                </a:cubicBezTo>
                <a:cubicBezTo>
                  <a:pt x="4921763" y="716135"/>
                  <a:pt x="4921763" y="716135"/>
                  <a:pt x="4909874" y="716135"/>
                </a:cubicBezTo>
                <a:cubicBezTo>
                  <a:pt x="4909874" y="716135"/>
                  <a:pt x="4909874" y="716135"/>
                  <a:pt x="4909874" y="725434"/>
                </a:cubicBezTo>
                <a:cubicBezTo>
                  <a:pt x="4909874" y="725434"/>
                  <a:pt x="4909874" y="725434"/>
                  <a:pt x="4921763" y="725434"/>
                </a:cubicBezTo>
                <a:cubicBezTo>
                  <a:pt x="4921763" y="725434"/>
                  <a:pt x="4921763" y="725434"/>
                  <a:pt x="4921763" y="732408"/>
                </a:cubicBezTo>
                <a:cubicBezTo>
                  <a:pt x="4921763" y="732408"/>
                  <a:pt x="4921763" y="732408"/>
                  <a:pt x="4909874" y="732408"/>
                </a:cubicBezTo>
                <a:cubicBezTo>
                  <a:pt x="4909874" y="732408"/>
                  <a:pt x="4909874" y="732408"/>
                  <a:pt x="4909874" y="741706"/>
                </a:cubicBezTo>
                <a:cubicBezTo>
                  <a:pt x="4909874" y="741706"/>
                  <a:pt x="4909874" y="741706"/>
                  <a:pt x="4942567" y="762628"/>
                </a:cubicBezTo>
                <a:cubicBezTo>
                  <a:pt x="4942567" y="762628"/>
                  <a:pt x="4942567" y="762628"/>
                  <a:pt x="4942567" y="767278"/>
                </a:cubicBezTo>
                <a:cubicBezTo>
                  <a:pt x="4942567" y="767278"/>
                  <a:pt x="4942567" y="767278"/>
                  <a:pt x="4930679" y="767278"/>
                </a:cubicBezTo>
                <a:cubicBezTo>
                  <a:pt x="4930679" y="767278"/>
                  <a:pt x="4930679" y="767278"/>
                  <a:pt x="4930679" y="792849"/>
                </a:cubicBezTo>
                <a:cubicBezTo>
                  <a:pt x="4930679" y="792849"/>
                  <a:pt x="4930679" y="792849"/>
                  <a:pt x="4942567" y="792849"/>
                </a:cubicBezTo>
                <a:cubicBezTo>
                  <a:pt x="4942567" y="792849"/>
                  <a:pt x="4942567" y="792849"/>
                  <a:pt x="4942567" y="781225"/>
                </a:cubicBezTo>
                <a:cubicBezTo>
                  <a:pt x="4942567" y="781225"/>
                  <a:pt x="4942567" y="781225"/>
                  <a:pt x="4954455" y="776576"/>
                </a:cubicBezTo>
                <a:cubicBezTo>
                  <a:pt x="4954455" y="776576"/>
                  <a:pt x="4954455" y="776576"/>
                  <a:pt x="4975259" y="776576"/>
                </a:cubicBezTo>
                <a:cubicBezTo>
                  <a:pt x="4975259" y="776576"/>
                  <a:pt x="4975259" y="776576"/>
                  <a:pt x="4975259" y="785875"/>
                </a:cubicBezTo>
                <a:cubicBezTo>
                  <a:pt x="4975259" y="785875"/>
                  <a:pt x="4975259" y="785875"/>
                  <a:pt x="4993091" y="785875"/>
                </a:cubicBezTo>
                <a:cubicBezTo>
                  <a:pt x="4993091" y="785875"/>
                  <a:pt x="4993091" y="785875"/>
                  <a:pt x="4993091" y="790524"/>
                </a:cubicBezTo>
                <a:cubicBezTo>
                  <a:pt x="4993091" y="790524"/>
                  <a:pt x="4993091" y="790524"/>
                  <a:pt x="5004979" y="790524"/>
                </a:cubicBezTo>
                <a:cubicBezTo>
                  <a:pt x="5004979" y="790524"/>
                  <a:pt x="5004979" y="790524"/>
                  <a:pt x="5018771" y="804254"/>
                </a:cubicBezTo>
                <a:lnTo>
                  <a:pt x="5028884" y="814322"/>
                </a:lnTo>
                <a:lnTo>
                  <a:pt x="5070363" y="814322"/>
                </a:lnTo>
                <a:lnTo>
                  <a:pt x="5070363" y="802147"/>
                </a:lnTo>
                <a:cubicBezTo>
                  <a:pt x="5070363" y="802147"/>
                  <a:pt x="5070363" y="802147"/>
                  <a:pt x="5120887" y="802147"/>
                </a:cubicBezTo>
                <a:cubicBezTo>
                  <a:pt x="5120887" y="802147"/>
                  <a:pt x="5120887" y="802147"/>
                  <a:pt x="5120887" y="727759"/>
                </a:cubicBezTo>
                <a:cubicBezTo>
                  <a:pt x="5120887" y="727759"/>
                  <a:pt x="5120887" y="727759"/>
                  <a:pt x="5168440" y="727759"/>
                </a:cubicBezTo>
                <a:cubicBezTo>
                  <a:pt x="5168440" y="727759"/>
                  <a:pt x="5168440" y="727759"/>
                  <a:pt x="5168440" y="720785"/>
                </a:cubicBezTo>
                <a:cubicBezTo>
                  <a:pt x="5168440" y="720785"/>
                  <a:pt x="5168440" y="720785"/>
                  <a:pt x="5198160" y="720785"/>
                </a:cubicBezTo>
                <a:cubicBezTo>
                  <a:pt x="5198160" y="720785"/>
                  <a:pt x="5198160" y="720785"/>
                  <a:pt x="5198160" y="681266"/>
                </a:cubicBezTo>
                <a:cubicBezTo>
                  <a:pt x="5198160" y="681266"/>
                  <a:pt x="5198160" y="681266"/>
                  <a:pt x="5192216" y="681266"/>
                </a:cubicBezTo>
                <a:cubicBezTo>
                  <a:pt x="5192216" y="681266"/>
                  <a:pt x="5192216" y="681266"/>
                  <a:pt x="5192216" y="667318"/>
                </a:cubicBezTo>
                <a:cubicBezTo>
                  <a:pt x="5192216" y="667318"/>
                  <a:pt x="5192216" y="667318"/>
                  <a:pt x="5198160" y="669642"/>
                </a:cubicBezTo>
                <a:cubicBezTo>
                  <a:pt x="5198160" y="669642"/>
                  <a:pt x="5198160" y="669642"/>
                  <a:pt x="5204104" y="646396"/>
                </a:cubicBezTo>
                <a:cubicBezTo>
                  <a:pt x="5204104" y="646396"/>
                  <a:pt x="5204104" y="646396"/>
                  <a:pt x="5210048" y="669642"/>
                </a:cubicBezTo>
                <a:cubicBezTo>
                  <a:pt x="5210048" y="669642"/>
                  <a:pt x="5210048" y="669642"/>
                  <a:pt x="5213020" y="667318"/>
                </a:cubicBezTo>
                <a:cubicBezTo>
                  <a:pt x="5213020" y="667318"/>
                  <a:pt x="5213020" y="667318"/>
                  <a:pt x="5215992" y="660344"/>
                </a:cubicBezTo>
                <a:cubicBezTo>
                  <a:pt x="5215992" y="660344"/>
                  <a:pt x="5215992" y="660344"/>
                  <a:pt x="5221936" y="651045"/>
                </a:cubicBezTo>
                <a:cubicBezTo>
                  <a:pt x="5221936" y="651045"/>
                  <a:pt x="5221936" y="651045"/>
                  <a:pt x="5227880" y="641747"/>
                </a:cubicBezTo>
                <a:cubicBezTo>
                  <a:pt x="5227880" y="641747"/>
                  <a:pt x="5227880" y="641747"/>
                  <a:pt x="5242740" y="634773"/>
                </a:cubicBezTo>
                <a:cubicBezTo>
                  <a:pt x="5242740" y="634773"/>
                  <a:pt x="5242740" y="634773"/>
                  <a:pt x="5260572" y="625474"/>
                </a:cubicBezTo>
                <a:cubicBezTo>
                  <a:pt x="5260572" y="625474"/>
                  <a:pt x="5260572" y="625474"/>
                  <a:pt x="5269488" y="616175"/>
                </a:cubicBezTo>
                <a:cubicBezTo>
                  <a:pt x="5269488" y="616175"/>
                  <a:pt x="5269488" y="616175"/>
                  <a:pt x="5275432" y="599903"/>
                </a:cubicBezTo>
                <a:cubicBezTo>
                  <a:pt x="5275432" y="599903"/>
                  <a:pt x="5275432" y="599903"/>
                  <a:pt x="5281376" y="616175"/>
                </a:cubicBezTo>
                <a:cubicBezTo>
                  <a:pt x="5281376" y="616175"/>
                  <a:pt x="5281376" y="616175"/>
                  <a:pt x="5287320" y="623149"/>
                </a:cubicBezTo>
                <a:cubicBezTo>
                  <a:pt x="5287320" y="623149"/>
                  <a:pt x="5287320" y="623149"/>
                  <a:pt x="5302180" y="632448"/>
                </a:cubicBezTo>
                <a:cubicBezTo>
                  <a:pt x="5302180" y="632448"/>
                  <a:pt x="5302180" y="632448"/>
                  <a:pt x="5314069" y="641747"/>
                </a:cubicBezTo>
                <a:cubicBezTo>
                  <a:pt x="5314069" y="641747"/>
                  <a:pt x="5314069" y="641747"/>
                  <a:pt x="5325957" y="651045"/>
                </a:cubicBezTo>
                <a:cubicBezTo>
                  <a:pt x="5325957" y="651045"/>
                  <a:pt x="5325957" y="651045"/>
                  <a:pt x="5328929" y="660344"/>
                </a:cubicBezTo>
                <a:cubicBezTo>
                  <a:pt x="5328929" y="660344"/>
                  <a:pt x="5328929" y="660344"/>
                  <a:pt x="5331901" y="669642"/>
                </a:cubicBezTo>
                <a:cubicBezTo>
                  <a:pt x="5331901" y="669642"/>
                  <a:pt x="5331901" y="669642"/>
                  <a:pt x="5337845" y="669642"/>
                </a:cubicBezTo>
                <a:cubicBezTo>
                  <a:pt x="5337845" y="669642"/>
                  <a:pt x="5337845" y="669642"/>
                  <a:pt x="5340817" y="646396"/>
                </a:cubicBezTo>
                <a:cubicBezTo>
                  <a:pt x="5340817" y="646396"/>
                  <a:pt x="5340817" y="646396"/>
                  <a:pt x="5346761" y="669642"/>
                </a:cubicBezTo>
                <a:cubicBezTo>
                  <a:pt x="5346761" y="669642"/>
                  <a:pt x="5346761" y="669642"/>
                  <a:pt x="5352705" y="669642"/>
                </a:cubicBezTo>
                <a:cubicBezTo>
                  <a:pt x="5352705" y="669642"/>
                  <a:pt x="5352705" y="669642"/>
                  <a:pt x="5352705" y="683590"/>
                </a:cubicBezTo>
                <a:cubicBezTo>
                  <a:pt x="5352705" y="683590"/>
                  <a:pt x="5352705" y="683590"/>
                  <a:pt x="5346761" y="683590"/>
                </a:cubicBezTo>
                <a:cubicBezTo>
                  <a:pt x="5346761" y="683590"/>
                  <a:pt x="5346761" y="683590"/>
                  <a:pt x="5346761" y="716135"/>
                </a:cubicBezTo>
                <a:cubicBezTo>
                  <a:pt x="5346761" y="716135"/>
                  <a:pt x="5346761" y="716135"/>
                  <a:pt x="5358649" y="716135"/>
                </a:cubicBezTo>
                <a:cubicBezTo>
                  <a:pt x="5358649" y="716135"/>
                  <a:pt x="5358649" y="716135"/>
                  <a:pt x="5358649" y="720785"/>
                </a:cubicBezTo>
                <a:cubicBezTo>
                  <a:pt x="5358649" y="720785"/>
                  <a:pt x="5358649" y="720785"/>
                  <a:pt x="5367565" y="720785"/>
                </a:cubicBezTo>
                <a:cubicBezTo>
                  <a:pt x="5367565" y="720785"/>
                  <a:pt x="5367565" y="720785"/>
                  <a:pt x="5367565" y="711486"/>
                </a:cubicBezTo>
                <a:cubicBezTo>
                  <a:pt x="5367565" y="711486"/>
                  <a:pt x="5367565" y="711486"/>
                  <a:pt x="5391342" y="711486"/>
                </a:cubicBezTo>
                <a:cubicBezTo>
                  <a:pt x="5391342" y="711486"/>
                  <a:pt x="5391342" y="711486"/>
                  <a:pt x="5391342" y="695213"/>
                </a:cubicBezTo>
                <a:cubicBezTo>
                  <a:pt x="5391342" y="695213"/>
                  <a:pt x="5391342" y="695213"/>
                  <a:pt x="5441865" y="695213"/>
                </a:cubicBezTo>
                <a:cubicBezTo>
                  <a:pt x="5441865" y="695213"/>
                  <a:pt x="5441865" y="695213"/>
                  <a:pt x="5441865" y="706837"/>
                </a:cubicBezTo>
                <a:cubicBezTo>
                  <a:pt x="5441865" y="706837"/>
                  <a:pt x="5441865" y="706837"/>
                  <a:pt x="5468614" y="706837"/>
                </a:cubicBezTo>
                <a:cubicBezTo>
                  <a:pt x="5468614" y="706837"/>
                  <a:pt x="5468614" y="706837"/>
                  <a:pt x="5468614" y="725434"/>
                </a:cubicBezTo>
                <a:cubicBezTo>
                  <a:pt x="5468614" y="725434"/>
                  <a:pt x="5468614" y="725434"/>
                  <a:pt x="5462670" y="725434"/>
                </a:cubicBezTo>
                <a:cubicBezTo>
                  <a:pt x="5462670" y="725434"/>
                  <a:pt x="5462670" y="725434"/>
                  <a:pt x="5462670" y="732408"/>
                </a:cubicBezTo>
                <a:cubicBezTo>
                  <a:pt x="5462670" y="732408"/>
                  <a:pt x="5462670" y="732408"/>
                  <a:pt x="5468614" y="732408"/>
                </a:cubicBezTo>
                <a:cubicBezTo>
                  <a:pt x="5468614" y="732408"/>
                  <a:pt x="5468614" y="732408"/>
                  <a:pt x="5468614" y="746356"/>
                </a:cubicBezTo>
                <a:cubicBezTo>
                  <a:pt x="5468614" y="746356"/>
                  <a:pt x="5468614" y="746356"/>
                  <a:pt x="5462670" y="751005"/>
                </a:cubicBezTo>
                <a:cubicBezTo>
                  <a:pt x="5462670" y="751005"/>
                  <a:pt x="5462670" y="751005"/>
                  <a:pt x="5462670" y="806797"/>
                </a:cubicBezTo>
                <a:cubicBezTo>
                  <a:pt x="5462670" y="806797"/>
                  <a:pt x="5462670" y="806797"/>
                  <a:pt x="5483473" y="806797"/>
                </a:cubicBezTo>
                <a:cubicBezTo>
                  <a:pt x="5483473" y="806797"/>
                  <a:pt x="5483473" y="806797"/>
                  <a:pt x="5483473" y="811446"/>
                </a:cubicBezTo>
                <a:cubicBezTo>
                  <a:pt x="5483473" y="811446"/>
                  <a:pt x="5483473" y="811446"/>
                  <a:pt x="5501306" y="811446"/>
                </a:cubicBezTo>
                <a:cubicBezTo>
                  <a:pt x="5501306" y="811446"/>
                  <a:pt x="5501306" y="811446"/>
                  <a:pt x="5501306" y="813480"/>
                </a:cubicBezTo>
                <a:lnTo>
                  <a:pt x="5501306" y="814322"/>
                </a:lnTo>
                <a:lnTo>
                  <a:pt x="5519138" y="814322"/>
                </a:lnTo>
                <a:lnTo>
                  <a:pt x="5519138" y="811446"/>
                </a:lnTo>
                <a:cubicBezTo>
                  <a:pt x="5519138" y="811446"/>
                  <a:pt x="5519138" y="811446"/>
                  <a:pt x="5539942" y="802147"/>
                </a:cubicBezTo>
                <a:cubicBezTo>
                  <a:pt x="5539942" y="802147"/>
                  <a:pt x="5539942" y="802147"/>
                  <a:pt x="5539942" y="781225"/>
                </a:cubicBezTo>
                <a:cubicBezTo>
                  <a:pt x="5539942" y="781225"/>
                  <a:pt x="5539942" y="781225"/>
                  <a:pt x="5533998" y="781225"/>
                </a:cubicBezTo>
                <a:cubicBezTo>
                  <a:pt x="5533998" y="781225"/>
                  <a:pt x="5533998" y="781225"/>
                  <a:pt x="5533998" y="757979"/>
                </a:cubicBezTo>
                <a:cubicBezTo>
                  <a:pt x="5533998" y="757979"/>
                  <a:pt x="5533998" y="757979"/>
                  <a:pt x="5545886" y="757979"/>
                </a:cubicBezTo>
                <a:cubicBezTo>
                  <a:pt x="5545886" y="757979"/>
                  <a:pt x="5545886" y="757979"/>
                  <a:pt x="5545886" y="755654"/>
                </a:cubicBezTo>
                <a:cubicBezTo>
                  <a:pt x="5545886" y="755654"/>
                  <a:pt x="5545886" y="755654"/>
                  <a:pt x="5572634" y="755654"/>
                </a:cubicBezTo>
                <a:cubicBezTo>
                  <a:pt x="5572634" y="755654"/>
                  <a:pt x="5572634" y="755654"/>
                  <a:pt x="5572634" y="746356"/>
                </a:cubicBezTo>
                <a:cubicBezTo>
                  <a:pt x="5572634" y="746356"/>
                  <a:pt x="5572634" y="746356"/>
                  <a:pt x="5590466" y="746356"/>
                </a:cubicBezTo>
                <a:cubicBezTo>
                  <a:pt x="5590466" y="746356"/>
                  <a:pt x="5590466" y="746356"/>
                  <a:pt x="5590466" y="630123"/>
                </a:cubicBezTo>
                <a:cubicBezTo>
                  <a:pt x="5590466" y="630123"/>
                  <a:pt x="5590466" y="630123"/>
                  <a:pt x="5602354" y="630123"/>
                </a:cubicBezTo>
                <a:cubicBezTo>
                  <a:pt x="5602354" y="630123"/>
                  <a:pt x="5602354" y="630123"/>
                  <a:pt x="5602354" y="611526"/>
                </a:cubicBezTo>
                <a:cubicBezTo>
                  <a:pt x="5602354" y="611526"/>
                  <a:pt x="5602354" y="611526"/>
                  <a:pt x="5605326" y="611526"/>
                </a:cubicBezTo>
                <a:cubicBezTo>
                  <a:pt x="5605326" y="611526"/>
                  <a:pt x="5605326" y="611526"/>
                  <a:pt x="5605326" y="565033"/>
                </a:cubicBezTo>
                <a:cubicBezTo>
                  <a:pt x="5605326" y="565033"/>
                  <a:pt x="5605326" y="565033"/>
                  <a:pt x="5617215" y="565033"/>
                </a:cubicBezTo>
                <a:cubicBezTo>
                  <a:pt x="5617215" y="565033"/>
                  <a:pt x="5617215" y="565033"/>
                  <a:pt x="5617215" y="574332"/>
                </a:cubicBezTo>
                <a:cubicBezTo>
                  <a:pt x="5617215" y="574332"/>
                  <a:pt x="5617215" y="574332"/>
                  <a:pt x="5623159" y="574332"/>
                </a:cubicBezTo>
                <a:cubicBezTo>
                  <a:pt x="5623159" y="574332"/>
                  <a:pt x="5623159" y="574332"/>
                  <a:pt x="5623159" y="555735"/>
                </a:cubicBezTo>
                <a:cubicBezTo>
                  <a:pt x="5623159" y="555735"/>
                  <a:pt x="5623159" y="555735"/>
                  <a:pt x="5638018" y="551085"/>
                </a:cubicBezTo>
                <a:cubicBezTo>
                  <a:pt x="5638018" y="551085"/>
                  <a:pt x="5638018" y="551085"/>
                  <a:pt x="5649906" y="555735"/>
                </a:cubicBezTo>
                <a:cubicBezTo>
                  <a:pt x="5649906" y="555735"/>
                  <a:pt x="5649906" y="555735"/>
                  <a:pt x="5667738" y="555735"/>
                </a:cubicBezTo>
                <a:cubicBezTo>
                  <a:pt x="5667738" y="555735"/>
                  <a:pt x="5667738" y="555735"/>
                  <a:pt x="5667738" y="525514"/>
                </a:cubicBezTo>
                <a:cubicBezTo>
                  <a:pt x="5667738" y="525514"/>
                  <a:pt x="5667738" y="525514"/>
                  <a:pt x="5679627" y="525514"/>
                </a:cubicBezTo>
                <a:cubicBezTo>
                  <a:pt x="5679627" y="525514"/>
                  <a:pt x="5679627" y="525514"/>
                  <a:pt x="5679627" y="530163"/>
                </a:cubicBezTo>
                <a:cubicBezTo>
                  <a:pt x="5679627" y="530163"/>
                  <a:pt x="5679627" y="530163"/>
                  <a:pt x="5694487" y="530163"/>
                </a:cubicBezTo>
                <a:cubicBezTo>
                  <a:pt x="5694487" y="530163"/>
                  <a:pt x="5694487" y="530163"/>
                  <a:pt x="5694487" y="525514"/>
                </a:cubicBezTo>
                <a:cubicBezTo>
                  <a:pt x="5694487" y="525514"/>
                  <a:pt x="5694487" y="525514"/>
                  <a:pt x="5706375" y="525514"/>
                </a:cubicBezTo>
                <a:cubicBezTo>
                  <a:pt x="5706375" y="525514"/>
                  <a:pt x="5706375" y="525514"/>
                  <a:pt x="5706375" y="560384"/>
                </a:cubicBezTo>
                <a:cubicBezTo>
                  <a:pt x="5706375" y="560384"/>
                  <a:pt x="5706375" y="560384"/>
                  <a:pt x="5721235" y="569682"/>
                </a:cubicBezTo>
                <a:cubicBezTo>
                  <a:pt x="5721235" y="569682"/>
                  <a:pt x="5721235" y="569682"/>
                  <a:pt x="5721235" y="574332"/>
                </a:cubicBezTo>
                <a:cubicBezTo>
                  <a:pt x="5721235" y="574332"/>
                  <a:pt x="5721235" y="574332"/>
                  <a:pt x="5718263" y="574332"/>
                </a:cubicBezTo>
                <a:cubicBezTo>
                  <a:pt x="5718263" y="574332"/>
                  <a:pt x="5718263" y="574332"/>
                  <a:pt x="5718263" y="576656"/>
                </a:cubicBezTo>
                <a:cubicBezTo>
                  <a:pt x="5718263" y="576656"/>
                  <a:pt x="5718263" y="576656"/>
                  <a:pt x="5750955" y="576656"/>
                </a:cubicBezTo>
                <a:cubicBezTo>
                  <a:pt x="5750955" y="576656"/>
                  <a:pt x="5750955" y="576656"/>
                  <a:pt x="5750955" y="565033"/>
                </a:cubicBezTo>
                <a:cubicBezTo>
                  <a:pt x="5750955" y="565033"/>
                  <a:pt x="5750955" y="565033"/>
                  <a:pt x="5789591" y="555735"/>
                </a:cubicBezTo>
                <a:cubicBezTo>
                  <a:pt x="5789591" y="555735"/>
                  <a:pt x="5789591" y="555735"/>
                  <a:pt x="5789591" y="546436"/>
                </a:cubicBezTo>
                <a:cubicBezTo>
                  <a:pt x="5789591" y="546436"/>
                  <a:pt x="5789591" y="546436"/>
                  <a:pt x="5798507" y="546436"/>
                </a:cubicBezTo>
                <a:cubicBezTo>
                  <a:pt x="5798507" y="546436"/>
                  <a:pt x="5798507" y="546436"/>
                  <a:pt x="5798507" y="539462"/>
                </a:cubicBezTo>
                <a:cubicBezTo>
                  <a:pt x="5798507" y="539462"/>
                  <a:pt x="5798507" y="539462"/>
                  <a:pt x="5822283" y="539462"/>
                </a:cubicBezTo>
                <a:cubicBezTo>
                  <a:pt x="5822283" y="539462"/>
                  <a:pt x="5822283" y="539462"/>
                  <a:pt x="5822283" y="546436"/>
                </a:cubicBezTo>
                <a:cubicBezTo>
                  <a:pt x="5822283" y="546436"/>
                  <a:pt x="5822283" y="546436"/>
                  <a:pt x="5840116" y="546436"/>
                </a:cubicBezTo>
                <a:cubicBezTo>
                  <a:pt x="5840116" y="546436"/>
                  <a:pt x="5840116" y="546436"/>
                  <a:pt x="5840116" y="560384"/>
                </a:cubicBezTo>
                <a:cubicBezTo>
                  <a:pt x="5840116" y="560384"/>
                  <a:pt x="5840116" y="560384"/>
                  <a:pt x="5872808" y="560384"/>
                </a:cubicBezTo>
                <a:cubicBezTo>
                  <a:pt x="5872808" y="560384"/>
                  <a:pt x="5872808" y="560384"/>
                  <a:pt x="5872808" y="551085"/>
                </a:cubicBezTo>
                <a:cubicBezTo>
                  <a:pt x="5872808" y="551085"/>
                  <a:pt x="5872808" y="551085"/>
                  <a:pt x="5887668" y="551085"/>
                </a:cubicBezTo>
                <a:cubicBezTo>
                  <a:pt x="5887668" y="551085"/>
                  <a:pt x="5887668" y="551085"/>
                  <a:pt x="5887668" y="541787"/>
                </a:cubicBezTo>
                <a:cubicBezTo>
                  <a:pt x="5887668" y="541787"/>
                  <a:pt x="5887668" y="541787"/>
                  <a:pt x="5905500" y="541787"/>
                </a:cubicBezTo>
                <a:cubicBezTo>
                  <a:pt x="5905500" y="541787"/>
                  <a:pt x="5905500" y="541787"/>
                  <a:pt x="5905500" y="551085"/>
                </a:cubicBezTo>
                <a:cubicBezTo>
                  <a:pt x="5905500" y="551085"/>
                  <a:pt x="5905500" y="551085"/>
                  <a:pt x="5911444" y="551085"/>
                </a:cubicBezTo>
                <a:cubicBezTo>
                  <a:pt x="5911444" y="551085"/>
                  <a:pt x="5911444" y="551085"/>
                  <a:pt x="5911444" y="495294"/>
                </a:cubicBezTo>
                <a:cubicBezTo>
                  <a:pt x="5911444" y="495294"/>
                  <a:pt x="5911444" y="495294"/>
                  <a:pt x="6045185" y="495294"/>
                </a:cubicBezTo>
                <a:cubicBezTo>
                  <a:pt x="6045185" y="495294"/>
                  <a:pt x="6045185" y="495294"/>
                  <a:pt x="6045185" y="569682"/>
                </a:cubicBezTo>
                <a:cubicBezTo>
                  <a:pt x="6045185" y="569682"/>
                  <a:pt x="6045185" y="569682"/>
                  <a:pt x="6068961" y="569682"/>
                </a:cubicBezTo>
                <a:cubicBezTo>
                  <a:pt x="6068961" y="569682"/>
                  <a:pt x="6068961" y="569682"/>
                  <a:pt x="6068961" y="485995"/>
                </a:cubicBezTo>
                <a:cubicBezTo>
                  <a:pt x="6068961" y="485995"/>
                  <a:pt x="6068961" y="485995"/>
                  <a:pt x="6098681" y="474372"/>
                </a:cubicBezTo>
                <a:cubicBezTo>
                  <a:pt x="6098681" y="474372"/>
                  <a:pt x="6098681" y="474372"/>
                  <a:pt x="6137317" y="474372"/>
                </a:cubicBezTo>
                <a:cubicBezTo>
                  <a:pt x="6137317" y="474372"/>
                  <a:pt x="6137317" y="474372"/>
                  <a:pt x="6158121" y="460424"/>
                </a:cubicBezTo>
                <a:cubicBezTo>
                  <a:pt x="6158121" y="460424"/>
                  <a:pt x="6158121" y="460424"/>
                  <a:pt x="6208645" y="460424"/>
                </a:cubicBezTo>
                <a:cubicBezTo>
                  <a:pt x="6208645" y="460424"/>
                  <a:pt x="6208645" y="460424"/>
                  <a:pt x="6208645" y="474372"/>
                </a:cubicBezTo>
                <a:cubicBezTo>
                  <a:pt x="6208645" y="474372"/>
                  <a:pt x="6208645" y="474372"/>
                  <a:pt x="6259170" y="474372"/>
                </a:cubicBezTo>
                <a:cubicBezTo>
                  <a:pt x="6259170" y="474372"/>
                  <a:pt x="6259170" y="474372"/>
                  <a:pt x="6259170" y="565033"/>
                </a:cubicBezTo>
                <a:cubicBezTo>
                  <a:pt x="6259170" y="565033"/>
                  <a:pt x="6259170" y="565033"/>
                  <a:pt x="6274030" y="565033"/>
                </a:cubicBezTo>
                <a:cubicBezTo>
                  <a:pt x="6274030" y="565033"/>
                  <a:pt x="6274030" y="565033"/>
                  <a:pt x="6274030" y="697538"/>
                </a:cubicBezTo>
                <a:cubicBezTo>
                  <a:pt x="6274030" y="697538"/>
                  <a:pt x="6274030" y="697538"/>
                  <a:pt x="6297806" y="697538"/>
                </a:cubicBezTo>
                <a:cubicBezTo>
                  <a:pt x="6297806" y="697538"/>
                  <a:pt x="6297806" y="697538"/>
                  <a:pt x="6297806" y="611526"/>
                </a:cubicBezTo>
                <a:cubicBezTo>
                  <a:pt x="6297806" y="611526"/>
                  <a:pt x="6297806" y="611526"/>
                  <a:pt x="6306722" y="606877"/>
                </a:cubicBezTo>
                <a:cubicBezTo>
                  <a:pt x="6306722" y="606877"/>
                  <a:pt x="6306722" y="606877"/>
                  <a:pt x="6312666" y="606877"/>
                </a:cubicBezTo>
                <a:cubicBezTo>
                  <a:pt x="6312666" y="606877"/>
                  <a:pt x="6312666" y="606877"/>
                  <a:pt x="6312666" y="616175"/>
                </a:cubicBezTo>
                <a:cubicBezTo>
                  <a:pt x="6312666" y="616175"/>
                  <a:pt x="6312666" y="616175"/>
                  <a:pt x="6336442" y="606877"/>
                </a:cubicBezTo>
                <a:cubicBezTo>
                  <a:pt x="6336442" y="606877"/>
                  <a:pt x="6336442" y="606877"/>
                  <a:pt x="6357246" y="606877"/>
                </a:cubicBezTo>
                <a:cubicBezTo>
                  <a:pt x="6357246" y="606877"/>
                  <a:pt x="6357246" y="606877"/>
                  <a:pt x="6357246" y="764953"/>
                </a:cubicBezTo>
                <a:cubicBezTo>
                  <a:pt x="6357246" y="764953"/>
                  <a:pt x="6357246" y="764953"/>
                  <a:pt x="6398854" y="769602"/>
                </a:cubicBezTo>
                <a:cubicBezTo>
                  <a:pt x="6398854" y="767278"/>
                  <a:pt x="6398854" y="764953"/>
                  <a:pt x="6398854" y="762628"/>
                </a:cubicBezTo>
                <a:cubicBezTo>
                  <a:pt x="6413715" y="762628"/>
                  <a:pt x="6428575" y="762628"/>
                  <a:pt x="6443435" y="762628"/>
                </a:cubicBezTo>
                <a:cubicBezTo>
                  <a:pt x="6443435" y="751005"/>
                  <a:pt x="6443435" y="741706"/>
                  <a:pt x="6443435" y="732408"/>
                </a:cubicBezTo>
                <a:cubicBezTo>
                  <a:pt x="6446407" y="732408"/>
                  <a:pt x="6452351" y="732408"/>
                  <a:pt x="6455323" y="732408"/>
                </a:cubicBezTo>
                <a:cubicBezTo>
                  <a:pt x="6455323" y="718460"/>
                  <a:pt x="6455323" y="706837"/>
                  <a:pt x="6455323" y="692889"/>
                </a:cubicBezTo>
                <a:cubicBezTo>
                  <a:pt x="6458295" y="692889"/>
                  <a:pt x="6461267" y="692889"/>
                  <a:pt x="6464239" y="692889"/>
                </a:cubicBezTo>
                <a:cubicBezTo>
                  <a:pt x="6464239" y="678941"/>
                  <a:pt x="6464239" y="667318"/>
                  <a:pt x="6464239" y="653370"/>
                </a:cubicBezTo>
                <a:cubicBezTo>
                  <a:pt x="6470183" y="653370"/>
                  <a:pt x="6476127" y="653370"/>
                  <a:pt x="6485043" y="653370"/>
                </a:cubicBezTo>
                <a:cubicBezTo>
                  <a:pt x="6485043" y="653370"/>
                  <a:pt x="6485043" y="655694"/>
                  <a:pt x="6485043" y="655694"/>
                </a:cubicBezTo>
                <a:cubicBezTo>
                  <a:pt x="6505847" y="648720"/>
                  <a:pt x="6529623" y="639422"/>
                  <a:pt x="6550427" y="632448"/>
                </a:cubicBezTo>
                <a:cubicBezTo>
                  <a:pt x="6553399" y="625474"/>
                  <a:pt x="6553399" y="618500"/>
                  <a:pt x="6553399" y="611526"/>
                </a:cubicBezTo>
                <a:cubicBezTo>
                  <a:pt x="6556371" y="618500"/>
                  <a:pt x="6556371" y="625474"/>
                  <a:pt x="6559343" y="632448"/>
                </a:cubicBezTo>
                <a:cubicBezTo>
                  <a:pt x="6583119" y="641747"/>
                  <a:pt x="6603924" y="651045"/>
                  <a:pt x="6627700" y="660344"/>
                </a:cubicBezTo>
                <a:cubicBezTo>
                  <a:pt x="6627700" y="658019"/>
                  <a:pt x="6627700" y="655694"/>
                  <a:pt x="6627700" y="655694"/>
                </a:cubicBezTo>
                <a:cubicBezTo>
                  <a:pt x="6633644" y="655694"/>
                  <a:pt x="6639588" y="655694"/>
                  <a:pt x="6645532" y="655694"/>
                </a:cubicBezTo>
                <a:cubicBezTo>
                  <a:pt x="6645532" y="667318"/>
                  <a:pt x="6645532" y="681266"/>
                  <a:pt x="6645532" y="692889"/>
                </a:cubicBezTo>
                <a:cubicBezTo>
                  <a:pt x="6648504" y="692889"/>
                  <a:pt x="6651476" y="692889"/>
                  <a:pt x="6654448" y="692889"/>
                </a:cubicBezTo>
                <a:cubicBezTo>
                  <a:pt x="6654448" y="706837"/>
                  <a:pt x="6654448" y="720785"/>
                  <a:pt x="6654448" y="737057"/>
                </a:cubicBezTo>
                <a:cubicBezTo>
                  <a:pt x="6657420" y="737057"/>
                  <a:pt x="6660392" y="737057"/>
                  <a:pt x="6663364" y="737057"/>
                </a:cubicBezTo>
                <a:cubicBezTo>
                  <a:pt x="6663364" y="744031"/>
                  <a:pt x="6663364" y="751005"/>
                  <a:pt x="6663364" y="757979"/>
                </a:cubicBezTo>
                <a:cubicBezTo>
                  <a:pt x="6669308" y="757979"/>
                  <a:pt x="6675252" y="757979"/>
                  <a:pt x="6681196" y="757979"/>
                </a:cubicBezTo>
                <a:cubicBezTo>
                  <a:pt x="6681196" y="769602"/>
                  <a:pt x="6681196" y="778901"/>
                  <a:pt x="6681196" y="790524"/>
                </a:cubicBezTo>
                <a:cubicBezTo>
                  <a:pt x="6719832" y="788199"/>
                  <a:pt x="6755496" y="785875"/>
                  <a:pt x="6794133" y="783550"/>
                </a:cubicBezTo>
                <a:cubicBezTo>
                  <a:pt x="6794133" y="771927"/>
                  <a:pt x="6794133" y="762628"/>
                  <a:pt x="6794133" y="751005"/>
                </a:cubicBezTo>
                <a:cubicBezTo>
                  <a:pt x="6814937" y="751005"/>
                  <a:pt x="6835741" y="751005"/>
                  <a:pt x="6853573" y="751005"/>
                </a:cubicBezTo>
                <a:cubicBezTo>
                  <a:pt x="6853573" y="744031"/>
                  <a:pt x="6853573" y="739382"/>
                  <a:pt x="6853573" y="732408"/>
                </a:cubicBezTo>
                <a:cubicBezTo>
                  <a:pt x="6895181" y="732408"/>
                  <a:pt x="6936789" y="732408"/>
                  <a:pt x="6978398" y="732408"/>
                </a:cubicBezTo>
                <a:cubicBezTo>
                  <a:pt x="6978398" y="737057"/>
                  <a:pt x="6978398" y="739382"/>
                  <a:pt x="6978398" y="744031"/>
                </a:cubicBezTo>
                <a:cubicBezTo>
                  <a:pt x="7005146" y="744031"/>
                  <a:pt x="7031894" y="744031"/>
                  <a:pt x="7058642" y="744031"/>
                </a:cubicBezTo>
                <a:cubicBezTo>
                  <a:pt x="7058642" y="746356"/>
                  <a:pt x="7058642" y="748680"/>
                  <a:pt x="7058642" y="751005"/>
                </a:cubicBezTo>
                <a:cubicBezTo>
                  <a:pt x="7064586" y="751005"/>
                  <a:pt x="7073502" y="751005"/>
                  <a:pt x="7082418" y="751005"/>
                </a:cubicBezTo>
                <a:cubicBezTo>
                  <a:pt x="7082418" y="753330"/>
                  <a:pt x="7082418" y="755654"/>
                  <a:pt x="7082418" y="757979"/>
                </a:cubicBezTo>
                <a:cubicBezTo>
                  <a:pt x="7088362" y="757979"/>
                  <a:pt x="7097278" y="757979"/>
                  <a:pt x="7103222" y="757979"/>
                </a:cubicBezTo>
                <a:cubicBezTo>
                  <a:pt x="7103222" y="723109"/>
                  <a:pt x="7103222" y="688239"/>
                  <a:pt x="7103222" y="653370"/>
                </a:cubicBezTo>
                <a:cubicBezTo>
                  <a:pt x="7124026" y="648720"/>
                  <a:pt x="7144831" y="644071"/>
                  <a:pt x="7165635" y="639422"/>
                </a:cubicBezTo>
                <a:cubicBezTo>
                  <a:pt x="7204271" y="639422"/>
                  <a:pt x="7242907" y="639422"/>
                  <a:pt x="7281543" y="639422"/>
                </a:cubicBezTo>
                <a:cubicBezTo>
                  <a:pt x="7281543" y="583630"/>
                  <a:pt x="7281543" y="527839"/>
                  <a:pt x="7281543" y="472047"/>
                </a:cubicBezTo>
                <a:cubicBezTo>
                  <a:pt x="7290459" y="467398"/>
                  <a:pt x="7302347" y="465073"/>
                  <a:pt x="7314235" y="460424"/>
                </a:cubicBezTo>
                <a:cubicBezTo>
                  <a:pt x="7361788" y="455775"/>
                  <a:pt x="7409340" y="448801"/>
                  <a:pt x="7456892" y="441827"/>
                </a:cubicBezTo>
                <a:cubicBezTo>
                  <a:pt x="7474724" y="446476"/>
                  <a:pt x="7489584" y="451125"/>
                  <a:pt x="7507417" y="453450"/>
                </a:cubicBezTo>
                <a:cubicBezTo>
                  <a:pt x="7510389" y="455775"/>
                  <a:pt x="7513361" y="458099"/>
                  <a:pt x="7516333" y="460424"/>
                </a:cubicBezTo>
                <a:cubicBezTo>
                  <a:pt x="7516333" y="565033"/>
                  <a:pt x="7516333" y="669642"/>
                  <a:pt x="7516333" y="771927"/>
                </a:cubicBezTo>
                <a:cubicBezTo>
                  <a:pt x="7522277" y="771927"/>
                  <a:pt x="7528221" y="771927"/>
                  <a:pt x="7537137" y="771927"/>
                </a:cubicBezTo>
                <a:cubicBezTo>
                  <a:pt x="7537137" y="730083"/>
                  <a:pt x="7537137" y="688239"/>
                  <a:pt x="7537137" y="646396"/>
                </a:cubicBezTo>
                <a:cubicBezTo>
                  <a:pt x="7543081" y="646396"/>
                  <a:pt x="7549025" y="646396"/>
                  <a:pt x="7554969" y="646396"/>
                </a:cubicBezTo>
                <a:cubicBezTo>
                  <a:pt x="7554969" y="641747"/>
                  <a:pt x="7554969" y="639422"/>
                  <a:pt x="7554969" y="634773"/>
                </a:cubicBezTo>
                <a:cubicBezTo>
                  <a:pt x="7560913" y="632448"/>
                  <a:pt x="7566857" y="630123"/>
                  <a:pt x="7572801" y="627799"/>
                </a:cubicBezTo>
                <a:cubicBezTo>
                  <a:pt x="7575773" y="627799"/>
                  <a:pt x="7581717" y="627799"/>
                  <a:pt x="7587661" y="627799"/>
                </a:cubicBezTo>
                <a:cubicBezTo>
                  <a:pt x="7587661" y="623149"/>
                  <a:pt x="7587661" y="620825"/>
                  <a:pt x="7587661" y="616175"/>
                </a:cubicBezTo>
                <a:cubicBezTo>
                  <a:pt x="7590633" y="613851"/>
                  <a:pt x="7596577" y="611526"/>
                  <a:pt x="7599549" y="609201"/>
                </a:cubicBezTo>
                <a:cubicBezTo>
                  <a:pt x="7608465" y="609201"/>
                  <a:pt x="7620353" y="609201"/>
                  <a:pt x="7629269" y="609201"/>
                </a:cubicBezTo>
                <a:cubicBezTo>
                  <a:pt x="7629269" y="620825"/>
                  <a:pt x="7629269" y="634773"/>
                  <a:pt x="7629269" y="646396"/>
                </a:cubicBezTo>
                <a:cubicBezTo>
                  <a:pt x="7650073" y="646396"/>
                  <a:pt x="7670877" y="646396"/>
                  <a:pt x="7691682" y="646396"/>
                </a:cubicBezTo>
                <a:cubicBezTo>
                  <a:pt x="7691682" y="690564"/>
                  <a:pt x="7691682" y="732408"/>
                  <a:pt x="7691682" y="776576"/>
                </a:cubicBezTo>
                <a:cubicBezTo>
                  <a:pt x="7700598" y="776576"/>
                  <a:pt x="7709514" y="776576"/>
                  <a:pt x="7715458" y="776576"/>
                </a:cubicBezTo>
                <a:cubicBezTo>
                  <a:pt x="7724374" y="774251"/>
                  <a:pt x="7730318" y="771927"/>
                  <a:pt x="7739234" y="769602"/>
                </a:cubicBezTo>
                <a:cubicBezTo>
                  <a:pt x="7739234" y="764953"/>
                  <a:pt x="7739234" y="762628"/>
                  <a:pt x="7739234" y="760304"/>
                </a:cubicBezTo>
                <a:cubicBezTo>
                  <a:pt x="7736262" y="760304"/>
                  <a:pt x="7733290" y="757979"/>
                  <a:pt x="7730318" y="757979"/>
                </a:cubicBezTo>
                <a:cubicBezTo>
                  <a:pt x="7730318" y="755654"/>
                  <a:pt x="7730318" y="753330"/>
                  <a:pt x="7730318" y="751005"/>
                </a:cubicBezTo>
                <a:cubicBezTo>
                  <a:pt x="7733290" y="748680"/>
                  <a:pt x="7736262" y="748680"/>
                  <a:pt x="7739234" y="746356"/>
                </a:cubicBezTo>
                <a:cubicBezTo>
                  <a:pt x="7739234" y="730083"/>
                  <a:pt x="7739234" y="711486"/>
                  <a:pt x="7739234" y="695213"/>
                </a:cubicBezTo>
                <a:cubicBezTo>
                  <a:pt x="7736262" y="695213"/>
                  <a:pt x="7733290" y="692889"/>
                  <a:pt x="7730318" y="692889"/>
                </a:cubicBezTo>
                <a:cubicBezTo>
                  <a:pt x="7730318" y="690564"/>
                  <a:pt x="7730318" y="688239"/>
                  <a:pt x="7730318" y="685915"/>
                </a:cubicBezTo>
                <a:cubicBezTo>
                  <a:pt x="7733290" y="683590"/>
                  <a:pt x="7736262" y="683590"/>
                  <a:pt x="7739234" y="681266"/>
                </a:cubicBezTo>
                <a:cubicBezTo>
                  <a:pt x="7739234" y="681266"/>
                  <a:pt x="7739234" y="678941"/>
                  <a:pt x="7739234" y="676616"/>
                </a:cubicBezTo>
                <a:cubicBezTo>
                  <a:pt x="7742206" y="676616"/>
                  <a:pt x="7742206" y="676616"/>
                  <a:pt x="7745178" y="676616"/>
                </a:cubicBezTo>
                <a:cubicBezTo>
                  <a:pt x="7745178" y="674292"/>
                  <a:pt x="7745178" y="669642"/>
                  <a:pt x="7745178" y="667318"/>
                </a:cubicBezTo>
                <a:cubicBezTo>
                  <a:pt x="7742206" y="667318"/>
                  <a:pt x="7742206" y="667318"/>
                  <a:pt x="7739234" y="667318"/>
                </a:cubicBezTo>
                <a:cubicBezTo>
                  <a:pt x="7739234" y="664993"/>
                  <a:pt x="7739234" y="662668"/>
                  <a:pt x="7739234" y="660344"/>
                </a:cubicBezTo>
                <a:cubicBezTo>
                  <a:pt x="7742206" y="660344"/>
                  <a:pt x="7745178" y="658019"/>
                  <a:pt x="7748150" y="655694"/>
                </a:cubicBezTo>
                <a:cubicBezTo>
                  <a:pt x="7751122" y="627799"/>
                  <a:pt x="7760038" y="604552"/>
                  <a:pt x="7795702" y="590604"/>
                </a:cubicBezTo>
                <a:cubicBezTo>
                  <a:pt x="7792730" y="590604"/>
                  <a:pt x="7792730" y="588280"/>
                  <a:pt x="7789758" y="588280"/>
                </a:cubicBezTo>
                <a:cubicBezTo>
                  <a:pt x="7789758" y="585955"/>
                  <a:pt x="7789758" y="583630"/>
                  <a:pt x="7789758" y="581306"/>
                </a:cubicBezTo>
                <a:cubicBezTo>
                  <a:pt x="7792730" y="581306"/>
                  <a:pt x="7795702" y="578981"/>
                  <a:pt x="7798674" y="578981"/>
                </a:cubicBezTo>
                <a:cubicBezTo>
                  <a:pt x="7798674" y="574332"/>
                  <a:pt x="7798674" y="572007"/>
                  <a:pt x="7798674" y="569682"/>
                </a:cubicBezTo>
                <a:cubicBezTo>
                  <a:pt x="7801646" y="569682"/>
                  <a:pt x="7801646" y="569682"/>
                  <a:pt x="7804618" y="569682"/>
                </a:cubicBezTo>
                <a:cubicBezTo>
                  <a:pt x="7804618" y="562708"/>
                  <a:pt x="7804618" y="555735"/>
                  <a:pt x="7804618" y="548761"/>
                </a:cubicBezTo>
                <a:cubicBezTo>
                  <a:pt x="7801646" y="548761"/>
                  <a:pt x="7801646" y="548761"/>
                  <a:pt x="7798674" y="548761"/>
                </a:cubicBezTo>
                <a:cubicBezTo>
                  <a:pt x="7798674" y="546436"/>
                  <a:pt x="7798674" y="546436"/>
                  <a:pt x="7798674" y="544111"/>
                </a:cubicBezTo>
                <a:cubicBezTo>
                  <a:pt x="7801646" y="544111"/>
                  <a:pt x="7804618" y="541787"/>
                  <a:pt x="7804618" y="541787"/>
                </a:cubicBezTo>
                <a:cubicBezTo>
                  <a:pt x="7810562" y="537137"/>
                  <a:pt x="7813534" y="532488"/>
                  <a:pt x="7819478" y="525514"/>
                </a:cubicBezTo>
                <a:cubicBezTo>
                  <a:pt x="7819478" y="525514"/>
                  <a:pt x="7819478" y="523189"/>
                  <a:pt x="7819478" y="523189"/>
                </a:cubicBezTo>
                <a:cubicBezTo>
                  <a:pt x="7819478" y="523189"/>
                  <a:pt x="7822450" y="523189"/>
                  <a:pt x="7822450" y="523189"/>
                </a:cubicBezTo>
                <a:cubicBezTo>
                  <a:pt x="7822450" y="520865"/>
                  <a:pt x="7822450" y="518540"/>
                  <a:pt x="7822450" y="516216"/>
                </a:cubicBezTo>
                <a:cubicBezTo>
                  <a:pt x="7816506" y="509242"/>
                  <a:pt x="7816506" y="497618"/>
                  <a:pt x="7822450" y="490644"/>
                </a:cubicBezTo>
                <a:cubicBezTo>
                  <a:pt x="7822450" y="490644"/>
                  <a:pt x="7822450" y="490644"/>
                  <a:pt x="7825422" y="483670"/>
                </a:cubicBezTo>
                <a:cubicBezTo>
                  <a:pt x="7825422" y="483670"/>
                  <a:pt x="7825422" y="483670"/>
                  <a:pt x="7828394" y="490644"/>
                </a:cubicBezTo>
                <a:cubicBezTo>
                  <a:pt x="7834338" y="497618"/>
                  <a:pt x="7837310" y="509242"/>
                  <a:pt x="7831366" y="516216"/>
                </a:cubicBezTo>
                <a:cubicBezTo>
                  <a:pt x="7831366" y="518540"/>
                  <a:pt x="7831366" y="520865"/>
                  <a:pt x="7831366" y="523189"/>
                </a:cubicBezTo>
                <a:cubicBezTo>
                  <a:pt x="7831366" y="523189"/>
                  <a:pt x="7834338" y="523189"/>
                  <a:pt x="7834338" y="523189"/>
                </a:cubicBezTo>
                <a:cubicBezTo>
                  <a:pt x="7834338" y="523189"/>
                  <a:pt x="7834338" y="525514"/>
                  <a:pt x="7834338" y="525514"/>
                </a:cubicBezTo>
                <a:cubicBezTo>
                  <a:pt x="7837310" y="530163"/>
                  <a:pt x="7843254" y="537137"/>
                  <a:pt x="7846226" y="541787"/>
                </a:cubicBezTo>
                <a:cubicBezTo>
                  <a:pt x="7849198" y="541787"/>
                  <a:pt x="7849198" y="544111"/>
                  <a:pt x="7852170" y="544111"/>
                </a:cubicBezTo>
                <a:cubicBezTo>
                  <a:pt x="7852170" y="546436"/>
                  <a:pt x="7852170" y="546436"/>
                  <a:pt x="7852170" y="548761"/>
                </a:cubicBezTo>
                <a:cubicBezTo>
                  <a:pt x="7852170" y="548761"/>
                  <a:pt x="7849198" y="548761"/>
                  <a:pt x="7849198" y="548761"/>
                </a:cubicBezTo>
                <a:cubicBezTo>
                  <a:pt x="7849198" y="555735"/>
                  <a:pt x="7849198" y="562708"/>
                  <a:pt x="7849198" y="569682"/>
                </a:cubicBezTo>
                <a:cubicBezTo>
                  <a:pt x="7849198" y="569682"/>
                  <a:pt x="7852170" y="569682"/>
                  <a:pt x="7855142" y="569682"/>
                </a:cubicBezTo>
                <a:cubicBezTo>
                  <a:pt x="7855142" y="572007"/>
                  <a:pt x="7855142" y="574332"/>
                  <a:pt x="7855142" y="578981"/>
                </a:cubicBezTo>
                <a:cubicBezTo>
                  <a:pt x="7855142" y="578981"/>
                  <a:pt x="7858115" y="581306"/>
                  <a:pt x="7861087" y="581306"/>
                </a:cubicBezTo>
                <a:cubicBezTo>
                  <a:pt x="7861087" y="583630"/>
                  <a:pt x="7861087" y="585955"/>
                  <a:pt x="7861087" y="588280"/>
                </a:cubicBezTo>
                <a:cubicBezTo>
                  <a:pt x="7858115" y="590604"/>
                  <a:pt x="7858115" y="590604"/>
                  <a:pt x="7855142" y="590604"/>
                </a:cubicBezTo>
                <a:cubicBezTo>
                  <a:pt x="7890807" y="604552"/>
                  <a:pt x="7896751" y="627799"/>
                  <a:pt x="7902695" y="655694"/>
                </a:cubicBezTo>
                <a:cubicBezTo>
                  <a:pt x="7905667" y="658019"/>
                  <a:pt x="7908639" y="658019"/>
                  <a:pt x="7911611" y="660344"/>
                </a:cubicBezTo>
                <a:cubicBezTo>
                  <a:pt x="7911611" y="662668"/>
                  <a:pt x="7911611" y="664993"/>
                  <a:pt x="7911611" y="667318"/>
                </a:cubicBezTo>
                <a:cubicBezTo>
                  <a:pt x="7908639" y="667318"/>
                  <a:pt x="7908639" y="667318"/>
                  <a:pt x="7905667" y="667318"/>
                </a:cubicBezTo>
                <a:cubicBezTo>
                  <a:pt x="7905667" y="671967"/>
                  <a:pt x="7905667" y="674292"/>
                  <a:pt x="7905667" y="676616"/>
                </a:cubicBezTo>
                <a:cubicBezTo>
                  <a:pt x="7908639" y="676616"/>
                  <a:pt x="7908639" y="676616"/>
                  <a:pt x="7911611" y="676616"/>
                </a:cubicBezTo>
                <a:cubicBezTo>
                  <a:pt x="7911611" y="678941"/>
                  <a:pt x="7911611" y="681266"/>
                  <a:pt x="7911611" y="681266"/>
                </a:cubicBezTo>
                <a:cubicBezTo>
                  <a:pt x="7914583" y="683590"/>
                  <a:pt x="7917555" y="685915"/>
                  <a:pt x="7920527" y="685915"/>
                </a:cubicBezTo>
                <a:cubicBezTo>
                  <a:pt x="7920527" y="688239"/>
                  <a:pt x="7920527" y="690564"/>
                  <a:pt x="7920527" y="692889"/>
                </a:cubicBezTo>
                <a:cubicBezTo>
                  <a:pt x="7917555" y="692889"/>
                  <a:pt x="7914583" y="695213"/>
                  <a:pt x="7911611" y="695213"/>
                </a:cubicBezTo>
                <a:cubicBezTo>
                  <a:pt x="7911611" y="713811"/>
                  <a:pt x="7911611" y="730083"/>
                  <a:pt x="7911611" y="746356"/>
                </a:cubicBezTo>
                <a:cubicBezTo>
                  <a:pt x="7914583" y="748680"/>
                  <a:pt x="7917555" y="748680"/>
                  <a:pt x="7920527" y="751005"/>
                </a:cubicBezTo>
                <a:cubicBezTo>
                  <a:pt x="7920527" y="753330"/>
                  <a:pt x="7920527" y="755654"/>
                  <a:pt x="7920527" y="757979"/>
                </a:cubicBezTo>
                <a:cubicBezTo>
                  <a:pt x="7917555" y="757979"/>
                  <a:pt x="7914583" y="760304"/>
                  <a:pt x="7911611" y="760304"/>
                </a:cubicBezTo>
                <a:cubicBezTo>
                  <a:pt x="7911611" y="762628"/>
                  <a:pt x="7911611" y="764953"/>
                  <a:pt x="7911611" y="767278"/>
                </a:cubicBezTo>
                <a:cubicBezTo>
                  <a:pt x="7914583" y="767278"/>
                  <a:pt x="7920527" y="767278"/>
                  <a:pt x="7923499" y="767278"/>
                </a:cubicBezTo>
                <a:cubicBezTo>
                  <a:pt x="7923499" y="771927"/>
                  <a:pt x="7923499" y="774251"/>
                  <a:pt x="7923499" y="776576"/>
                </a:cubicBezTo>
                <a:cubicBezTo>
                  <a:pt x="7932415" y="776576"/>
                  <a:pt x="7938359" y="776576"/>
                  <a:pt x="7944303" y="776576"/>
                </a:cubicBezTo>
                <a:cubicBezTo>
                  <a:pt x="7944303" y="725434"/>
                  <a:pt x="7944303" y="671967"/>
                  <a:pt x="7944303" y="620825"/>
                </a:cubicBezTo>
                <a:cubicBezTo>
                  <a:pt x="7971051" y="616175"/>
                  <a:pt x="7994827" y="613851"/>
                  <a:pt x="8021575" y="609201"/>
                </a:cubicBezTo>
                <a:cubicBezTo>
                  <a:pt x="8036435" y="609201"/>
                  <a:pt x="8051296" y="609201"/>
                  <a:pt x="8063184" y="609201"/>
                </a:cubicBezTo>
                <a:cubicBezTo>
                  <a:pt x="8063184" y="578981"/>
                  <a:pt x="8063184" y="546436"/>
                  <a:pt x="8063184" y="516216"/>
                </a:cubicBezTo>
                <a:cubicBezTo>
                  <a:pt x="8092904" y="495294"/>
                  <a:pt x="8152344" y="495294"/>
                  <a:pt x="8179092" y="516216"/>
                </a:cubicBezTo>
                <a:cubicBezTo>
                  <a:pt x="8179092" y="595254"/>
                  <a:pt x="8179092" y="674292"/>
                  <a:pt x="8179092" y="755654"/>
                </a:cubicBezTo>
                <a:cubicBezTo>
                  <a:pt x="8193952" y="755654"/>
                  <a:pt x="8208812" y="755654"/>
                  <a:pt x="8220701" y="755654"/>
                </a:cubicBezTo>
                <a:cubicBezTo>
                  <a:pt x="8220701" y="713811"/>
                  <a:pt x="8220701" y="674292"/>
                  <a:pt x="8220701" y="634773"/>
                </a:cubicBezTo>
                <a:cubicBezTo>
                  <a:pt x="8253393" y="634773"/>
                  <a:pt x="8286085" y="634773"/>
                  <a:pt x="8318777" y="634773"/>
                </a:cubicBezTo>
                <a:cubicBezTo>
                  <a:pt x="8324721" y="641747"/>
                  <a:pt x="8330665" y="648720"/>
                  <a:pt x="8336609" y="655694"/>
                </a:cubicBezTo>
                <a:lnTo>
                  <a:pt x="8336609" y="730582"/>
                </a:lnTo>
                <a:lnTo>
                  <a:pt x="8338212" y="730681"/>
                </a:lnTo>
                <a:cubicBezTo>
                  <a:pt x="8338212" y="730681"/>
                  <a:pt x="8338212" y="730681"/>
                  <a:pt x="8338212" y="607459"/>
                </a:cubicBezTo>
                <a:cubicBezTo>
                  <a:pt x="8338212" y="607459"/>
                  <a:pt x="8338212" y="607459"/>
                  <a:pt x="8359830" y="607459"/>
                </a:cubicBezTo>
                <a:cubicBezTo>
                  <a:pt x="8359830" y="607459"/>
                  <a:pt x="8359830" y="607459"/>
                  <a:pt x="8359830" y="471267"/>
                </a:cubicBezTo>
                <a:cubicBezTo>
                  <a:pt x="8359830" y="471267"/>
                  <a:pt x="8359830" y="471267"/>
                  <a:pt x="8378746" y="471267"/>
                </a:cubicBezTo>
                <a:cubicBezTo>
                  <a:pt x="8378746" y="471267"/>
                  <a:pt x="8378746" y="471267"/>
                  <a:pt x="8378746" y="356693"/>
                </a:cubicBezTo>
                <a:cubicBezTo>
                  <a:pt x="8378746" y="356693"/>
                  <a:pt x="8378746" y="356693"/>
                  <a:pt x="8384150" y="354531"/>
                </a:cubicBezTo>
                <a:cubicBezTo>
                  <a:pt x="8384150" y="354531"/>
                  <a:pt x="8384150" y="354531"/>
                  <a:pt x="8384150" y="328590"/>
                </a:cubicBezTo>
                <a:cubicBezTo>
                  <a:pt x="8384150" y="328590"/>
                  <a:pt x="8384150" y="328590"/>
                  <a:pt x="8405768" y="328590"/>
                </a:cubicBezTo>
                <a:cubicBezTo>
                  <a:pt x="8405768" y="328590"/>
                  <a:pt x="8405768" y="328590"/>
                  <a:pt x="8454409" y="246442"/>
                </a:cubicBezTo>
                <a:cubicBezTo>
                  <a:pt x="8454409" y="246442"/>
                  <a:pt x="8454409" y="246442"/>
                  <a:pt x="8459813"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245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tx1"/>
        </a:solidFill>
        <a:effectLst/>
      </p:bgPr>
    </p:bg>
    <p:spTree>
      <p:nvGrpSpPr>
        <p:cNvPr id="1" name=""/>
        <p:cNvGrpSpPr/>
        <p:nvPr/>
      </p:nvGrpSpPr>
      <p:grpSpPr>
        <a:xfrm>
          <a:off x="0" y="0"/>
          <a:ext cx="0" cy="0"/>
          <a:chOff x="0" y="0"/>
          <a:chExt cx="0" cy="0"/>
        </a:xfrm>
      </p:grpSpPr>
      <p:pic>
        <p:nvPicPr>
          <p:cNvPr id="4" name="그림 1">
            <a:extLst>
              <a:ext uri="{FF2B5EF4-FFF2-40B4-BE49-F238E27FC236}">
                <a16:creationId xmlns:a16="http://schemas.microsoft.com/office/drawing/2014/main" id="{E26ECD6E-9DEE-4A2B-B5DD-A1228882C9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51939"/>
            <a:ext cx="10229738" cy="1006061"/>
          </a:xfrm>
          <a:prstGeom prst="rect">
            <a:avLst/>
          </a:prstGeom>
        </p:spPr>
      </p:pic>
      <p:pic>
        <p:nvPicPr>
          <p:cNvPr id="5" name="Picture 3" descr="E:\002-KIMS BUSINESS\007-02-MaxPPT-Contents\150902-com-Global-Laptop\mo900.png">
            <a:extLst>
              <a:ext uri="{FF2B5EF4-FFF2-40B4-BE49-F238E27FC236}">
                <a16:creationId xmlns:a16="http://schemas.microsoft.com/office/drawing/2014/main" id="{ED3DE11E-BD5D-4B9D-948E-59777A4C49D4}"/>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093413" y="1839636"/>
            <a:ext cx="4099849" cy="5018364"/>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a:extLst>
              <a:ext uri="{FF2B5EF4-FFF2-40B4-BE49-F238E27FC236}">
                <a16:creationId xmlns:a16="http://schemas.microsoft.com/office/drawing/2014/main" id="{F65EA7C3-C127-4FEF-998A-380766830A98}"/>
              </a:ext>
            </a:extLst>
          </p:cNvPr>
          <p:cNvSpPr>
            <a:spLocks noGrp="1"/>
          </p:cNvSpPr>
          <p:nvPr>
            <p:ph type="pic" idx="14" hasCustomPrompt="1"/>
          </p:nvPr>
        </p:nvSpPr>
        <p:spPr>
          <a:xfrm>
            <a:off x="8524415" y="2255476"/>
            <a:ext cx="1861405" cy="2908225"/>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Text Placeholder 9">
            <a:extLst>
              <a:ext uri="{FF2B5EF4-FFF2-40B4-BE49-F238E27FC236}">
                <a16:creationId xmlns:a16="http://schemas.microsoft.com/office/drawing/2014/main" id="{44AC1258-BCFC-4466-A293-80A95F8CF27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88309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256CF63-2A59-478C-8FAC-4D0742B88961}"/>
              </a:ext>
            </a:extLst>
          </p:cNvPr>
          <p:cNvSpPr>
            <a:spLocks noGrp="1"/>
          </p:cNvSpPr>
          <p:nvPr>
            <p:ph type="pic" sz="quarter" idx="14" hasCustomPrompt="1"/>
          </p:nvPr>
        </p:nvSpPr>
        <p:spPr>
          <a:xfrm>
            <a:off x="4924927" y="0"/>
            <a:ext cx="7267073" cy="6858000"/>
          </a:xfrm>
          <a:custGeom>
            <a:avLst/>
            <a:gdLst>
              <a:gd name="connsiteX0" fmla="*/ 3064609 w 7267073"/>
              <a:gd name="connsiteY0" fmla="*/ 0 h 6858000"/>
              <a:gd name="connsiteX1" fmla="*/ 7267073 w 7267073"/>
              <a:gd name="connsiteY1" fmla="*/ 0 h 6858000"/>
              <a:gd name="connsiteX2" fmla="*/ 7267073 w 7267073"/>
              <a:gd name="connsiteY2" fmla="*/ 6858000 h 6858000"/>
              <a:gd name="connsiteX3" fmla="*/ 0 w 72670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67073" h="6858000">
                <a:moveTo>
                  <a:pt x="3064609" y="0"/>
                </a:moveTo>
                <a:lnTo>
                  <a:pt x="7267073" y="0"/>
                </a:lnTo>
                <a:lnTo>
                  <a:pt x="7267073"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765340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245653-BD79-43BE-9416-81B7DEA6FDE9}"/>
              </a:ext>
            </a:extLst>
          </p:cNvPr>
          <p:cNvSpPr>
            <a:spLocks noGrp="1"/>
          </p:cNvSpPr>
          <p:nvPr>
            <p:ph type="pic" sz="quarter" idx="14" hasCustomPrompt="1"/>
          </p:nvPr>
        </p:nvSpPr>
        <p:spPr>
          <a:xfrm>
            <a:off x="2" y="0"/>
            <a:ext cx="12191999" cy="6858000"/>
          </a:xfrm>
          <a:custGeom>
            <a:avLst/>
            <a:gdLst>
              <a:gd name="connsiteX0" fmla="*/ 6400777 w 12191999"/>
              <a:gd name="connsiteY0" fmla="*/ 0 h 6858000"/>
              <a:gd name="connsiteX1" fmla="*/ 12191999 w 12191999"/>
              <a:gd name="connsiteY1" fmla="*/ 0 h 6858000"/>
              <a:gd name="connsiteX2" fmla="*/ 12191999 w 12191999"/>
              <a:gd name="connsiteY2" fmla="*/ 1 h 6858000"/>
              <a:gd name="connsiteX3" fmla="*/ 5791223 w 12191999"/>
              <a:gd name="connsiteY3" fmla="*/ 6858000 h 6858000"/>
              <a:gd name="connsiteX4" fmla="*/ 0 w 1219199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6400777" y="0"/>
                </a:moveTo>
                <a:lnTo>
                  <a:pt x="12191999" y="0"/>
                </a:lnTo>
                <a:lnTo>
                  <a:pt x="12191999" y="1"/>
                </a:lnTo>
                <a:lnTo>
                  <a:pt x="5791223"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2845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tx1"/>
        </a:solidFill>
        <a:effectLst/>
      </p:bgPr>
    </p:bg>
    <p:spTree>
      <p:nvGrpSpPr>
        <p:cNvPr id="1" name=""/>
        <p:cNvGrpSpPr/>
        <p:nvPr/>
      </p:nvGrpSpPr>
      <p:grpSpPr>
        <a:xfrm>
          <a:off x="0" y="0"/>
          <a:ext cx="0" cy="0"/>
          <a:chOff x="0" y="0"/>
          <a:chExt cx="0" cy="0"/>
        </a:xfrm>
      </p:grpSpPr>
      <p:sp>
        <p:nvSpPr>
          <p:cNvPr id="4" name="Picture Placeholder 19">
            <a:extLst>
              <a:ext uri="{FF2B5EF4-FFF2-40B4-BE49-F238E27FC236}">
                <a16:creationId xmlns:a16="http://schemas.microsoft.com/office/drawing/2014/main" id="{721FF661-E1BF-44AB-AE42-30299A0C2808}"/>
              </a:ext>
            </a:extLst>
          </p:cNvPr>
          <p:cNvSpPr>
            <a:spLocks noGrp="1"/>
          </p:cNvSpPr>
          <p:nvPr>
            <p:ph type="pic" idx="14" hasCustomPrompt="1"/>
          </p:nvPr>
        </p:nvSpPr>
        <p:spPr>
          <a:xfrm>
            <a:off x="0" y="0"/>
            <a:ext cx="7155850" cy="6858000"/>
          </a:xfrm>
          <a:custGeom>
            <a:avLst/>
            <a:gdLst>
              <a:gd name="connsiteX0" fmla="*/ 0 w 7155850"/>
              <a:gd name="connsiteY0" fmla="*/ 3024930 h 6858000"/>
              <a:gd name="connsiteX1" fmla="*/ 2358530 w 7155850"/>
              <a:gd name="connsiteY1" fmla="*/ 6858000 h 6858000"/>
              <a:gd name="connsiteX2" fmla="*/ 1329860 w 7155850"/>
              <a:gd name="connsiteY2" fmla="*/ 6858000 h 6858000"/>
              <a:gd name="connsiteX3" fmla="*/ 0 w 7155850"/>
              <a:gd name="connsiteY3" fmla="*/ 4691859 h 6858000"/>
              <a:gd name="connsiteX4" fmla="*/ 1 w 7155850"/>
              <a:gd name="connsiteY4" fmla="*/ 397145 h 6858000"/>
              <a:gd name="connsiteX5" fmla="*/ 3459898 w 7155850"/>
              <a:gd name="connsiteY5" fmla="*/ 6020152 h 6858000"/>
              <a:gd name="connsiteX6" fmla="*/ 2945517 w 7155850"/>
              <a:gd name="connsiteY6" fmla="*/ 6858000 h 6858000"/>
              <a:gd name="connsiteX7" fmla="*/ 1 w 7155850"/>
              <a:gd name="connsiteY7" fmla="*/ 2060197 h 6858000"/>
              <a:gd name="connsiteX8" fmla="*/ 396861 w 7155850"/>
              <a:gd name="connsiteY8" fmla="*/ 0 h 6858000"/>
              <a:gd name="connsiteX9" fmla="*/ 7155850 w 7155850"/>
              <a:gd name="connsiteY9" fmla="*/ 0 h 6858000"/>
              <a:gd name="connsiteX10" fmla="*/ 3780151 w 7155850"/>
              <a:gd name="connsiteY10" fmla="*/ 5498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5850" h="6858000">
                <a:moveTo>
                  <a:pt x="0" y="3024930"/>
                </a:moveTo>
                <a:lnTo>
                  <a:pt x="2358530" y="6858000"/>
                </a:lnTo>
                <a:lnTo>
                  <a:pt x="1329860" y="6858000"/>
                </a:lnTo>
                <a:lnTo>
                  <a:pt x="0" y="4691859"/>
                </a:lnTo>
                <a:close/>
                <a:moveTo>
                  <a:pt x="1" y="397145"/>
                </a:moveTo>
                <a:lnTo>
                  <a:pt x="3459898" y="6020152"/>
                </a:lnTo>
                <a:lnTo>
                  <a:pt x="2945517" y="6858000"/>
                </a:lnTo>
                <a:lnTo>
                  <a:pt x="1" y="2060197"/>
                </a:lnTo>
                <a:close/>
                <a:moveTo>
                  <a:pt x="396861" y="0"/>
                </a:moveTo>
                <a:lnTo>
                  <a:pt x="7155850" y="0"/>
                </a:lnTo>
                <a:lnTo>
                  <a:pt x="3780151" y="5498507"/>
                </a:lnTo>
                <a:close/>
              </a:path>
            </a:pathLst>
          </a:custGeom>
          <a:solidFill>
            <a:schemeClr val="bg1">
              <a:lumMod val="95000"/>
            </a:schemeClr>
          </a:solidFill>
        </p:spPr>
        <p:txBody>
          <a:bodyPr wrap="square" tIns="1097280" anchor="t">
            <a:noAutofit/>
          </a:bodyPr>
          <a:lstStyle>
            <a:lvl1pPr marL="0" indent="0" algn="ctr">
              <a:buNone/>
              <a:defRPr sz="14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4064411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tx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1149362" y="389541"/>
            <a:ext cx="6078918" cy="6078918"/>
          </a:xfrm>
          <a:prstGeom prst="diamond">
            <a:avLst/>
          </a:prstGeom>
          <a:solidFill>
            <a:schemeClr val="bg1">
              <a:lumMod val="95000"/>
            </a:schemeClr>
          </a:solidFill>
          <a:ln w="50800">
            <a:solidFill>
              <a:schemeClr val="bg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0536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id="{B248F514-64E6-478F-BD5B-2F5FF8194E9D}"/>
              </a:ext>
            </a:extLst>
          </p:cNvPr>
          <p:cNvSpPr>
            <a:spLocks noGrp="1"/>
          </p:cNvSpPr>
          <p:nvPr>
            <p:ph type="pic" idx="18" hasCustomPrompt="1"/>
          </p:nvPr>
        </p:nvSpPr>
        <p:spPr>
          <a:xfrm>
            <a:off x="904680" y="2301255"/>
            <a:ext cx="2268786" cy="1852456"/>
          </a:xfrm>
          <a:prstGeom prst="rect">
            <a:avLst/>
          </a:prstGeom>
          <a:solidFill>
            <a:schemeClr val="bg1">
              <a:lumMod val="95000"/>
            </a:schemeClr>
          </a:solidFill>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AD9F10B1-4908-4FDA-BFB4-BCD570CDCB90}"/>
              </a:ext>
            </a:extLst>
          </p:cNvPr>
          <p:cNvSpPr>
            <a:spLocks noGrp="1"/>
          </p:cNvSpPr>
          <p:nvPr>
            <p:ph type="pic" idx="19" hasCustomPrompt="1"/>
          </p:nvPr>
        </p:nvSpPr>
        <p:spPr>
          <a:xfrm>
            <a:off x="3611864" y="2301255"/>
            <a:ext cx="2268786" cy="1852456"/>
          </a:xfrm>
          <a:prstGeom prst="rect">
            <a:avLst/>
          </a:prstGeom>
          <a:solidFill>
            <a:schemeClr val="bg1">
              <a:lumMod val="95000"/>
            </a:schemeClr>
          </a:solidFill>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7A18808D-4787-4529-A142-029C02C56371}"/>
              </a:ext>
            </a:extLst>
          </p:cNvPr>
          <p:cNvSpPr>
            <a:spLocks noGrp="1"/>
          </p:cNvSpPr>
          <p:nvPr>
            <p:ph type="pic" idx="20" hasCustomPrompt="1"/>
          </p:nvPr>
        </p:nvSpPr>
        <p:spPr>
          <a:xfrm>
            <a:off x="6319048" y="2301255"/>
            <a:ext cx="2268786" cy="1852456"/>
          </a:xfrm>
          <a:prstGeom prst="rect">
            <a:avLst/>
          </a:prstGeom>
          <a:solidFill>
            <a:schemeClr val="bg1">
              <a:lumMod val="95000"/>
            </a:schemeClr>
          </a:solidFill>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D5106DBC-8A8E-4A2C-9FCB-D57D9E77722B}"/>
              </a:ext>
            </a:extLst>
          </p:cNvPr>
          <p:cNvSpPr>
            <a:spLocks noGrp="1"/>
          </p:cNvSpPr>
          <p:nvPr>
            <p:ph type="pic" idx="21" hasCustomPrompt="1"/>
          </p:nvPr>
        </p:nvSpPr>
        <p:spPr>
          <a:xfrm>
            <a:off x="9026232" y="2301255"/>
            <a:ext cx="2268786" cy="1852456"/>
          </a:xfrm>
          <a:prstGeom prst="rect">
            <a:avLst/>
          </a:prstGeom>
          <a:solidFill>
            <a:schemeClr val="bg1">
              <a:lumMod val="95000"/>
            </a:schemeClr>
          </a:solidFill>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71293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tx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A80D6EB4-6316-4BD4-9779-1C793C88EF1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2F7516D1-CC67-491A-A475-E2E321DE7470}"/>
              </a:ext>
            </a:extLst>
          </p:cNvPr>
          <p:cNvSpPr/>
          <p:nvPr userDrawn="1"/>
        </p:nvSpPr>
        <p:spPr>
          <a:xfrm>
            <a:off x="0" y="3667328"/>
            <a:ext cx="12192000" cy="319067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85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96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6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162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73" r:id="rId3"/>
    <p:sldLayoutId id="2147483668" r:id="rId4"/>
    <p:sldLayoutId id="2147483670" r:id="rId5"/>
    <p:sldLayoutId id="2147483669" r:id="rId6"/>
    <p:sldLayoutId id="2147483671" r:id="rId7"/>
    <p:sldLayoutId id="2147483672" r:id="rId8"/>
    <p:sldLayoutId id="2147483674" r:id="rId9"/>
    <p:sldLayoutId id="2147483680" r:id="rId10"/>
    <p:sldLayoutId id="2147483684" r:id="rId11"/>
    <p:sldLayoutId id="2147483665" r:id="rId12"/>
    <p:sldLayoutId id="2147483683" r:id="rId13"/>
    <p:sldLayoutId id="2147483682" r:id="rId14"/>
    <p:sldLayoutId id="2147483681" r:id="rId15"/>
    <p:sldLayoutId id="2147483679" r:id="rId16"/>
    <p:sldLayoutId id="2147483678" r:id="rId17"/>
    <p:sldLayoutId id="2147483677" r:id="rId18"/>
    <p:sldLayoutId id="2147483676" r:id="rId19"/>
    <p:sldLayoutId id="214748367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BO_Pratiques%20sportives%20Minist&#232;re%20de%20l'Education%20Nationale%20et%20de%20la%20Jeunesse.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Vid&#233;os/Cycle2StJulien.mp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12%20CAFIPEMF/3%20Biblio/A%20mon%20&#233;cole%20on%20s'active.pdf" TargetMode="External"/><Relationship Id="rId5" Type="http://schemas.openxmlformats.org/officeDocument/2006/relationships/hyperlink" Target="Vid&#233;os/PAPS%20Pont.mp4" TargetMode="External"/><Relationship Id="rId4" Type="http://schemas.openxmlformats.org/officeDocument/2006/relationships/hyperlink" Target="Vid&#233;os/Cycle3StJulien.mp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Cour%20&#233;cole%20GG.png" TargetMode="External"/><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hyperlink" Target="Vid&#233;os/Corridor%20actif%20de%20l&#8217;e&#769;cole%20E&#769;milie-Gamelin.mp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FDB1076-7CAA-4A2C-93BD-B9BDC464E920}"/>
              </a:ext>
            </a:extLst>
          </p:cNvPr>
          <p:cNvSpPr txBox="1"/>
          <p:nvPr/>
        </p:nvSpPr>
        <p:spPr>
          <a:xfrm>
            <a:off x="4204077" y="3137781"/>
            <a:ext cx="6564523" cy="3416320"/>
          </a:xfrm>
          <a:prstGeom prst="rect">
            <a:avLst/>
          </a:prstGeom>
          <a:noFill/>
        </p:spPr>
        <p:txBody>
          <a:bodyPr wrap="square" rtlCol="0" anchor="ctr">
            <a:spAutoFit/>
          </a:bodyPr>
          <a:lstStyle/>
          <a:p>
            <a:pPr algn="r"/>
            <a:r>
              <a:rPr lang="en-US" sz="5400" dirty="0">
                <a:solidFill>
                  <a:schemeClr val="bg1"/>
                </a:solidFill>
                <a:latin typeface="+mj-lt"/>
              </a:rPr>
              <a:t> </a:t>
            </a:r>
            <a:r>
              <a:rPr lang="en-US" sz="5400" dirty="0" err="1">
                <a:solidFill>
                  <a:schemeClr val="bg1"/>
                </a:solidFill>
                <a:latin typeface="+mj-lt"/>
              </a:rPr>
              <a:t>Activité</a:t>
            </a:r>
            <a:r>
              <a:rPr lang="en-US" sz="5400" dirty="0">
                <a:solidFill>
                  <a:schemeClr val="bg1"/>
                </a:solidFill>
                <a:latin typeface="+mj-lt"/>
              </a:rPr>
              <a:t> physique </a:t>
            </a:r>
            <a:r>
              <a:rPr lang="en-US" sz="5400" dirty="0" err="1">
                <a:solidFill>
                  <a:schemeClr val="bg1"/>
                </a:solidFill>
                <a:latin typeface="+mj-lt"/>
              </a:rPr>
              <a:t>quotidienne</a:t>
            </a:r>
            <a:endParaRPr lang="en-US" sz="5400" dirty="0">
              <a:solidFill>
                <a:schemeClr val="bg1"/>
              </a:solidFill>
              <a:latin typeface="+mj-lt"/>
            </a:endParaRPr>
          </a:p>
          <a:p>
            <a:pPr algn="r"/>
            <a:r>
              <a:rPr lang="en-US" altLang="ko-KR" sz="5400" dirty="0">
                <a:solidFill>
                  <a:schemeClr val="bg1"/>
                </a:solidFill>
                <a:latin typeface="+mj-lt"/>
                <a:cs typeface="Arial" pitchFamily="34" charset="0"/>
              </a:rPr>
              <a:t>Objectif 30 minutes à </a:t>
            </a:r>
            <a:r>
              <a:rPr lang="en-US" altLang="ko-KR" sz="5400" dirty="0" err="1">
                <a:solidFill>
                  <a:schemeClr val="bg1"/>
                </a:solidFill>
                <a:latin typeface="+mj-lt"/>
                <a:cs typeface="Arial" pitchFamily="34" charset="0"/>
              </a:rPr>
              <a:t>l’école</a:t>
            </a:r>
            <a:endParaRPr lang="ko-KR" altLang="en-US" sz="5400" dirty="0">
              <a:solidFill>
                <a:schemeClr val="bg1"/>
              </a:solidFill>
              <a:latin typeface="+mj-lt"/>
              <a:cs typeface="Arial" pitchFamily="34" charset="0"/>
            </a:endParaRPr>
          </a:p>
        </p:txBody>
      </p:sp>
      <p:grpSp>
        <p:nvGrpSpPr>
          <p:cNvPr id="3" name="Group 2">
            <a:extLst>
              <a:ext uri="{FF2B5EF4-FFF2-40B4-BE49-F238E27FC236}">
                <a16:creationId xmlns:a16="http://schemas.microsoft.com/office/drawing/2014/main" id="{6572CC02-C48B-46EC-AFB2-287D413B097B}"/>
              </a:ext>
            </a:extLst>
          </p:cNvPr>
          <p:cNvGrpSpPr/>
          <p:nvPr/>
        </p:nvGrpSpPr>
        <p:grpSpPr>
          <a:xfrm rot="10800000">
            <a:off x="1064346" y="498479"/>
            <a:ext cx="3634011" cy="1097280"/>
            <a:chOff x="8230329" y="5360525"/>
            <a:chExt cx="3634011" cy="1097280"/>
          </a:xfrm>
        </p:grpSpPr>
        <p:sp>
          <p:nvSpPr>
            <p:cNvPr id="2" name="Rectangle 1">
              <a:extLst>
                <a:ext uri="{FF2B5EF4-FFF2-40B4-BE49-F238E27FC236}">
                  <a16:creationId xmlns:a16="http://schemas.microsoft.com/office/drawing/2014/main" id="{E36C07F8-24DD-4BA6-9092-8D41252A9213}"/>
                </a:ext>
              </a:extLst>
            </p:cNvPr>
            <p:cNvSpPr/>
            <p:nvPr/>
          </p:nvSpPr>
          <p:spPr>
            <a:xfrm rot="10800000" flipV="1">
              <a:off x="11772900"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29E8BAB-E2C5-4A59-A969-FC77F18BAD4E}"/>
                </a:ext>
              </a:extLst>
            </p:cNvPr>
            <p:cNvSpPr/>
            <p:nvPr/>
          </p:nvSpPr>
          <p:spPr>
            <a:xfrm flipH="1">
              <a:off x="8230329" y="6366364"/>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iamond 4">
            <a:extLst>
              <a:ext uri="{FF2B5EF4-FFF2-40B4-BE49-F238E27FC236}">
                <a16:creationId xmlns:a16="http://schemas.microsoft.com/office/drawing/2014/main" id="{C7FEC4FF-3B18-4C32-880D-24AF445B4CD5}"/>
              </a:ext>
            </a:extLst>
          </p:cNvPr>
          <p:cNvSpPr/>
          <p:nvPr/>
        </p:nvSpPr>
        <p:spPr>
          <a:xfrm>
            <a:off x="1497228" y="4873391"/>
            <a:ext cx="436586" cy="436586"/>
          </a:xfrm>
          <a:prstGeom prst="diamond">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E50EA38B-23FC-4E7A-B7AA-8E3D0D22FD4D}"/>
              </a:ext>
            </a:extLst>
          </p:cNvPr>
          <p:cNvSpPr/>
          <p:nvPr/>
        </p:nvSpPr>
        <p:spPr>
          <a:xfrm>
            <a:off x="2893527" y="6247167"/>
            <a:ext cx="436586" cy="436586"/>
          </a:xfrm>
          <a:prstGeom prst="diamond">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5AFF7729-CFFB-4020-A705-E805834C0FFB}"/>
              </a:ext>
            </a:extLst>
          </p:cNvPr>
          <p:cNvSpPr/>
          <p:nvPr/>
        </p:nvSpPr>
        <p:spPr>
          <a:xfrm>
            <a:off x="10073355" y="540020"/>
            <a:ext cx="436586" cy="436586"/>
          </a:xfrm>
          <a:prstGeom prst="diamond">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9B3B3BA0-ACCE-4843-9FF5-CACAE6C136CA}"/>
              </a:ext>
            </a:extLst>
          </p:cNvPr>
          <p:cNvGrpSpPr/>
          <p:nvPr/>
        </p:nvGrpSpPr>
        <p:grpSpPr>
          <a:xfrm>
            <a:off x="7518444" y="5538734"/>
            <a:ext cx="3643536" cy="1106806"/>
            <a:chOff x="8230329" y="5360525"/>
            <a:chExt cx="3643536" cy="1106806"/>
          </a:xfrm>
        </p:grpSpPr>
        <p:sp>
          <p:nvSpPr>
            <p:cNvPr id="35" name="Rectangle 34">
              <a:extLst>
                <a:ext uri="{FF2B5EF4-FFF2-40B4-BE49-F238E27FC236}">
                  <a16:creationId xmlns:a16="http://schemas.microsoft.com/office/drawing/2014/main" id="{4FEDFB08-2847-47BC-812C-7E8BEE80C723}"/>
                </a:ext>
              </a:extLst>
            </p:cNvPr>
            <p:cNvSpPr/>
            <p:nvPr/>
          </p:nvSpPr>
          <p:spPr>
            <a:xfrm rot="10800000" flipV="1">
              <a:off x="11782425"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2D24F03-F961-4F44-B1CE-1D5D0F7A691A}"/>
                </a:ext>
              </a:extLst>
            </p:cNvPr>
            <p:cNvSpPr/>
            <p:nvPr/>
          </p:nvSpPr>
          <p:spPr>
            <a:xfrm flipH="1">
              <a:off x="8230329" y="6375891"/>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iamond 21">
            <a:extLst>
              <a:ext uri="{FF2B5EF4-FFF2-40B4-BE49-F238E27FC236}">
                <a16:creationId xmlns:a16="http://schemas.microsoft.com/office/drawing/2014/main" id="{0CAE8180-B2E6-44FE-89C1-0A88EF32B703}"/>
              </a:ext>
            </a:extLst>
          </p:cNvPr>
          <p:cNvSpPr/>
          <p:nvPr/>
        </p:nvSpPr>
        <p:spPr>
          <a:xfrm>
            <a:off x="4460575" y="1329446"/>
            <a:ext cx="532626" cy="532626"/>
          </a:xfrm>
          <a:prstGeom prst="diamond">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FACFFFBF-F513-4171-A2F1-660E586D1529}"/>
              </a:ext>
            </a:extLst>
          </p:cNvPr>
          <p:cNvSpPr/>
          <p:nvPr/>
        </p:nvSpPr>
        <p:spPr>
          <a:xfrm>
            <a:off x="11480642" y="5636143"/>
            <a:ext cx="436586" cy="436586"/>
          </a:xfrm>
          <a:prstGeom prst="diamond">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874405D2-8C3E-406F-B39E-380FF0437A16}"/>
              </a:ext>
            </a:extLst>
          </p:cNvPr>
          <p:cNvGrpSpPr/>
          <p:nvPr/>
        </p:nvGrpSpPr>
        <p:grpSpPr>
          <a:xfrm>
            <a:off x="2152142" y="784526"/>
            <a:ext cx="2620319" cy="525185"/>
            <a:chOff x="1612709" y="1258934"/>
            <a:chExt cx="2620319" cy="525185"/>
          </a:xfrm>
        </p:grpSpPr>
        <p:sp>
          <p:nvSpPr>
            <p:cNvPr id="53" name="Freeform: Shape 52">
              <a:extLst>
                <a:ext uri="{FF2B5EF4-FFF2-40B4-BE49-F238E27FC236}">
                  <a16:creationId xmlns:a16="http://schemas.microsoft.com/office/drawing/2014/main" id="{06459C8E-9B2C-4EA7-A6CD-1F078E045F51}"/>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E611548-7B7B-4073-88EA-9417120F7704}"/>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A282257-C059-455D-8C25-02EB60353EC2}"/>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E9CC13D-BF56-4816-B845-338F849F09AE}"/>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0CCD1A-1935-4548-B37A-BF970583EEB8}"/>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F545B7A-CD6D-4600-A6DC-AC1073708340}"/>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F0185C9-BE30-4E65-B113-E921386AB6DF}"/>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B3E2D0B-DDD8-4EEC-B463-912F68359E68}"/>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5E34903-88D8-4BAA-B175-DC5E85CD3F94}"/>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9E12805-2E06-4AFC-8C32-D944A5B1CDAB}"/>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E6BBE8C-58B8-41FE-9D83-B3FD1EF3A890}"/>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8601E4E-7573-4036-8BA0-C5D5F54862C4}"/>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2B812893-DC43-4F70-9E22-617F7C40707C}"/>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52714A1-B043-4C72-9565-F337EA7F6977}"/>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384319DC-51BF-407C-80A0-C9FE13CB755C}"/>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2CD93FA-1821-442B-91D5-0979DE4E950F}"/>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A70C58B-5D36-4447-ACA6-F8F526146088}"/>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AC2A169-E29A-411E-86F9-33494C79D0DD}"/>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72753AE-3A87-44B4-A2FE-A6A708759737}"/>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C052306-B275-4A41-BD0F-C784A5C9E5F1}"/>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4485376-1239-476E-A520-63229E452A8B}"/>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E57D6D50-1B6B-4A8F-9DD5-04FA7EE4A7CC}"/>
              </a:ext>
            </a:extLst>
          </p:cNvPr>
          <p:cNvGrpSpPr/>
          <p:nvPr/>
        </p:nvGrpSpPr>
        <p:grpSpPr>
          <a:xfrm>
            <a:off x="9571681" y="3204514"/>
            <a:ext cx="2620319" cy="525185"/>
            <a:chOff x="1612709" y="1258934"/>
            <a:chExt cx="2620319" cy="525185"/>
          </a:xfrm>
        </p:grpSpPr>
        <p:sp>
          <p:nvSpPr>
            <p:cNvPr id="115" name="Freeform: Shape 114">
              <a:extLst>
                <a:ext uri="{FF2B5EF4-FFF2-40B4-BE49-F238E27FC236}">
                  <a16:creationId xmlns:a16="http://schemas.microsoft.com/office/drawing/2014/main" id="{D59C00BA-A39F-4D7E-889E-B25842CA53AC}"/>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57C448EB-B79D-41BA-9646-AB0B71CFBDE3}"/>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0D48E348-4F2D-46A6-B15F-1DE62033A548}"/>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F2318FA-7F9A-4941-B427-8327B3099DCA}"/>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1D17FE1-56BD-42C8-958C-3791EF3452C7}"/>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324662D-172B-481B-AE07-481FBD3C1BFE}"/>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F764CF5-6156-49B3-9C0B-64CA00896F34}"/>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35E758D-E385-487B-8C28-EB51C7D0FFA2}"/>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B9FCEC6-F04C-470F-9EF7-8D5EB466AD2C}"/>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2F82922-3FBB-480C-9EC0-EA9981CF9844}"/>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53444EA-7B1F-472A-B91F-97AA048D32B5}"/>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B8C623E-ACA6-46CC-BBBF-EBB8DCF1F00D}"/>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6392E33-123F-4FA4-93CF-E229273CB8D8}"/>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83FF851-9ECB-4E64-8B05-0F2D6B20B763}"/>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428B28F-5100-4B29-A291-4A2617AB055E}"/>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5E4AD8D-C5A2-4F29-B10A-6FACA727D5E8}"/>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9A3C00B-F733-4775-A82A-E37134C65700}"/>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70FFB39-45C0-4D9A-84C4-694F1D9C968A}"/>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E56C65A-2633-43DD-B150-89E78EF4A801}"/>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6C67CA1-0189-470B-92A3-633CB976CF6C}"/>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60FDA22-62F7-4D95-95E9-485433E52D04}"/>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7757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1" y="451633"/>
            <a:ext cx="11573197" cy="724247"/>
          </a:xfrm>
          <a:prstGeom prst="rect">
            <a:avLst/>
          </a:prstGeom>
        </p:spPr>
        <p:txBody>
          <a:bodyPr/>
          <a:lstStyle/>
          <a:p>
            <a:pPr algn="l"/>
            <a:r>
              <a:rPr lang="en-US" sz="4400" dirty="0">
                <a:solidFill>
                  <a:schemeClr val="accent2"/>
                </a:solidFill>
              </a:rPr>
              <a:t>Des </a:t>
            </a:r>
            <a:r>
              <a:rPr lang="en-US" sz="4400" dirty="0" err="1">
                <a:solidFill>
                  <a:schemeClr val="accent2"/>
                </a:solidFill>
              </a:rPr>
              <a:t>formes</a:t>
            </a:r>
            <a:r>
              <a:rPr lang="en-US" sz="4400" dirty="0">
                <a:solidFill>
                  <a:schemeClr val="accent2"/>
                </a:solidFill>
              </a:rPr>
              <a:t> </a:t>
            </a:r>
            <a:r>
              <a:rPr lang="en-US" sz="4400" dirty="0" err="1">
                <a:solidFill>
                  <a:schemeClr val="accent2"/>
                </a:solidFill>
              </a:rPr>
              <a:t>variées</a:t>
            </a:r>
            <a:r>
              <a:rPr lang="en-US" sz="4400" dirty="0">
                <a:solidFill>
                  <a:schemeClr val="accent2"/>
                </a:solidFill>
              </a:rPr>
              <a:t> et </a:t>
            </a:r>
            <a:r>
              <a:rPr lang="en-US" sz="4400" dirty="0" err="1">
                <a:solidFill>
                  <a:schemeClr val="accent2"/>
                </a:solidFill>
              </a:rPr>
              <a:t>adaptées</a:t>
            </a:r>
            <a:endParaRPr lang="en-US" sz="4400" dirty="0">
              <a:solidFill>
                <a:schemeClr val="accent2"/>
              </a:solidFill>
            </a:endParaRPr>
          </a:p>
          <a:p>
            <a:pPr algn="l"/>
            <a:r>
              <a:rPr lang="en-US" sz="4400" dirty="0">
                <a:solidFill>
                  <a:schemeClr val="accent2"/>
                </a:solidFill>
              </a:rPr>
              <a:t>au </a:t>
            </a:r>
            <a:r>
              <a:rPr lang="en-US" sz="4400" dirty="0" err="1">
                <a:solidFill>
                  <a:schemeClr val="accent2"/>
                </a:solidFill>
              </a:rPr>
              <a:t>contexte</a:t>
            </a:r>
            <a:r>
              <a:rPr lang="en-US" sz="4400" dirty="0">
                <a:solidFill>
                  <a:schemeClr val="accent2"/>
                </a:solidFill>
              </a:rPr>
              <a:t> de </a:t>
            </a:r>
            <a:r>
              <a:rPr lang="en-US" sz="4400" dirty="0" err="1">
                <a:solidFill>
                  <a:schemeClr val="accent2"/>
                </a:solidFill>
              </a:rPr>
              <a:t>chaque</a:t>
            </a:r>
            <a:r>
              <a:rPr lang="en-US" sz="4400" dirty="0">
                <a:solidFill>
                  <a:schemeClr val="accent2"/>
                </a:solidFill>
              </a:rPr>
              <a:t> </a:t>
            </a:r>
            <a:r>
              <a:rPr lang="en-US" sz="4400" dirty="0" err="1">
                <a:solidFill>
                  <a:schemeClr val="accent2"/>
                </a:solidFill>
              </a:rPr>
              <a:t>école</a:t>
            </a:r>
            <a:endParaRPr lang="en-US" sz="4400" dirty="0">
              <a:solidFill>
                <a:schemeClr val="accent2"/>
              </a:solidFill>
            </a:endParaRPr>
          </a:p>
        </p:txBody>
      </p:sp>
      <p:grpSp>
        <p:nvGrpSpPr>
          <p:cNvPr id="3" name="Group 2">
            <a:extLst>
              <a:ext uri="{FF2B5EF4-FFF2-40B4-BE49-F238E27FC236}">
                <a16:creationId xmlns:a16="http://schemas.microsoft.com/office/drawing/2014/main" id="{3D4384B1-AABF-4ABE-8057-AA1942D269A4}"/>
              </a:ext>
            </a:extLst>
          </p:cNvPr>
          <p:cNvGrpSpPr/>
          <p:nvPr/>
        </p:nvGrpSpPr>
        <p:grpSpPr>
          <a:xfrm>
            <a:off x="5181165" y="1801421"/>
            <a:ext cx="1685515" cy="4334795"/>
            <a:chOff x="3736544" y="1720397"/>
            <a:chExt cx="1579250" cy="4061504"/>
          </a:xfrm>
        </p:grpSpPr>
        <p:grpSp>
          <p:nvGrpSpPr>
            <p:cNvPr id="4" name="Group 3">
              <a:extLst>
                <a:ext uri="{FF2B5EF4-FFF2-40B4-BE49-F238E27FC236}">
                  <a16:creationId xmlns:a16="http://schemas.microsoft.com/office/drawing/2014/main" id="{690B17A2-C219-4518-A7F8-5EB7647F4640}"/>
                </a:ext>
              </a:extLst>
            </p:cNvPr>
            <p:cNvGrpSpPr/>
            <p:nvPr/>
          </p:nvGrpSpPr>
          <p:grpSpPr>
            <a:xfrm>
              <a:off x="3736544" y="2724048"/>
              <a:ext cx="1579250" cy="1050552"/>
              <a:chOff x="3040927" y="2691643"/>
              <a:chExt cx="2345158" cy="1560051"/>
            </a:xfrm>
          </p:grpSpPr>
          <p:sp>
            <p:nvSpPr>
              <p:cNvPr id="20" name="Flowchart: Decision 19">
                <a:extLst>
                  <a:ext uri="{FF2B5EF4-FFF2-40B4-BE49-F238E27FC236}">
                    <a16:creationId xmlns:a16="http://schemas.microsoft.com/office/drawing/2014/main" id="{F7EEF408-7FAD-472A-AB4A-90F963682817}"/>
                  </a:ext>
                </a:extLst>
              </p:cNvPr>
              <p:cNvSpPr/>
              <p:nvPr/>
            </p:nvSpPr>
            <p:spPr>
              <a:xfrm rot="2011191">
                <a:off x="3040927" y="2708397"/>
                <a:ext cx="1228464" cy="823071"/>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Flowchart: Decision 20">
                <a:extLst>
                  <a:ext uri="{FF2B5EF4-FFF2-40B4-BE49-F238E27FC236}">
                    <a16:creationId xmlns:a16="http://schemas.microsoft.com/office/drawing/2014/main" id="{6237E05E-4B26-402B-BFD8-563031A638C2}"/>
                  </a:ext>
                </a:extLst>
              </p:cNvPr>
              <p:cNvSpPr/>
              <p:nvPr/>
            </p:nvSpPr>
            <p:spPr>
              <a:xfrm rot="2011191">
                <a:off x="3351518" y="3428623"/>
                <a:ext cx="1228464" cy="823071"/>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Flowchart: Decision 21">
                <a:extLst>
                  <a:ext uri="{FF2B5EF4-FFF2-40B4-BE49-F238E27FC236}">
                    <a16:creationId xmlns:a16="http://schemas.microsoft.com/office/drawing/2014/main" id="{EDC82D10-B9BD-4B61-A2BD-90C4D3E6B152}"/>
                  </a:ext>
                </a:extLst>
              </p:cNvPr>
              <p:cNvSpPr/>
              <p:nvPr/>
            </p:nvSpPr>
            <p:spPr>
              <a:xfrm rot="2011191">
                <a:off x="3831275" y="2691643"/>
                <a:ext cx="1228464" cy="823071"/>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Flowchart: Decision 22">
                <a:extLst>
                  <a:ext uri="{FF2B5EF4-FFF2-40B4-BE49-F238E27FC236}">
                    <a16:creationId xmlns:a16="http://schemas.microsoft.com/office/drawing/2014/main" id="{8B742823-E59E-4D5C-B313-14A0E8DF2F01}"/>
                  </a:ext>
                </a:extLst>
              </p:cNvPr>
              <p:cNvSpPr/>
              <p:nvPr/>
            </p:nvSpPr>
            <p:spPr>
              <a:xfrm rot="2011191">
                <a:off x="4157621" y="3417440"/>
                <a:ext cx="1228464" cy="823071"/>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a16="http://schemas.microsoft.com/office/drawing/2014/main" id="{D1E416B8-E3D2-4E5A-A39B-AD66BD0BD366}"/>
                </a:ext>
              </a:extLst>
            </p:cNvPr>
            <p:cNvGrpSpPr/>
            <p:nvPr/>
          </p:nvGrpSpPr>
          <p:grpSpPr>
            <a:xfrm flipH="1">
              <a:off x="3736544" y="1720397"/>
              <a:ext cx="1564483" cy="1043162"/>
              <a:chOff x="4572358" y="1979116"/>
              <a:chExt cx="2323229" cy="1549077"/>
            </a:xfrm>
          </p:grpSpPr>
          <p:sp>
            <p:nvSpPr>
              <p:cNvPr id="16" name="Flowchart: Decision 15">
                <a:extLst>
                  <a:ext uri="{FF2B5EF4-FFF2-40B4-BE49-F238E27FC236}">
                    <a16:creationId xmlns:a16="http://schemas.microsoft.com/office/drawing/2014/main" id="{78569F13-0118-4227-A8A2-349BC73412B3}"/>
                  </a:ext>
                </a:extLst>
              </p:cNvPr>
              <p:cNvSpPr/>
              <p:nvPr/>
            </p:nvSpPr>
            <p:spPr>
              <a:xfrm rot="2011191">
                <a:off x="4572358" y="1984896"/>
                <a:ext cx="1228464" cy="823071"/>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Flowchart: Decision 16">
                <a:extLst>
                  <a:ext uri="{FF2B5EF4-FFF2-40B4-BE49-F238E27FC236}">
                    <a16:creationId xmlns:a16="http://schemas.microsoft.com/office/drawing/2014/main" id="{5FA7C942-4D6A-46F8-9D70-C83F6D252723}"/>
                  </a:ext>
                </a:extLst>
              </p:cNvPr>
              <p:cNvSpPr/>
              <p:nvPr/>
            </p:nvSpPr>
            <p:spPr>
              <a:xfrm rot="2011191">
                <a:off x="4875117" y="2705122"/>
                <a:ext cx="1228464" cy="823071"/>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Flowchart: Decision 17">
                <a:extLst>
                  <a:ext uri="{FF2B5EF4-FFF2-40B4-BE49-F238E27FC236}">
                    <a16:creationId xmlns:a16="http://schemas.microsoft.com/office/drawing/2014/main" id="{8D2562E4-01E2-4F5D-9652-1CACB7A06C8A}"/>
                  </a:ext>
                </a:extLst>
              </p:cNvPr>
              <p:cNvSpPr/>
              <p:nvPr/>
            </p:nvSpPr>
            <p:spPr>
              <a:xfrm rot="2011191">
                <a:off x="5359815" y="1979116"/>
                <a:ext cx="1228464" cy="823071"/>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lowchart: Decision 18">
                <a:extLst>
                  <a:ext uri="{FF2B5EF4-FFF2-40B4-BE49-F238E27FC236}">
                    <a16:creationId xmlns:a16="http://schemas.microsoft.com/office/drawing/2014/main" id="{40CF9827-B1D2-4AAE-B28C-7F2380BB24FB}"/>
                  </a:ext>
                </a:extLst>
              </p:cNvPr>
              <p:cNvSpPr/>
              <p:nvPr/>
            </p:nvSpPr>
            <p:spPr>
              <a:xfrm rot="2011191">
                <a:off x="5667123" y="2705120"/>
                <a:ext cx="1228464" cy="823071"/>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5">
              <a:extLst>
                <a:ext uri="{FF2B5EF4-FFF2-40B4-BE49-F238E27FC236}">
                  <a16:creationId xmlns:a16="http://schemas.microsoft.com/office/drawing/2014/main" id="{109763DD-EE7A-4F38-99AD-0F61733505C3}"/>
                </a:ext>
              </a:extLst>
            </p:cNvPr>
            <p:cNvGrpSpPr/>
            <p:nvPr/>
          </p:nvGrpSpPr>
          <p:grpSpPr>
            <a:xfrm flipH="1">
              <a:off x="3736544" y="3735089"/>
              <a:ext cx="1564483" cy="1043162"/>
              <a:chOff x="4572358" y="1979116"/>
              <a:chExt cx="2323229" cy="1549077"/>
            </a:xfrm>
          </p:grpSpPr>
          <p:sp>
            <p:nvSpPr>
              <p:cNvPr id="12" name="Flowchart: Decision 11">
                <a:extLst>
                  <a:ext uri="{FF2B5EF4-FFF2-40B4-BE49-F238E27FC236}">
                    <a16:creationId xmlns:a16="http://schemas.microsoft.com/office/drawing/2014/main" id="{3C399AC4-6D06-4412-976F-010EFC213C86}"/>
                  </a:ext>
                </a:extLst>
              </p:cNvPr>
              <p:cNvSpPr/>
              <p:nvPr/>
            </p:nvSpPr>
            <p:spPr>
              <a:xfrm rot="2011191">
                <a:off x="4572358" y="1984896"/>
                <a:ext cx="1228464" cy="823071"/>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Flowchart: Decision 12">
                <a:extLst>
                  <a:ext uri="{FF2B5EF4-FFF2-40B4-BE49-F238E27FC236}">
                    <a16:creationId xmlns:a16="http://schemas.microsoft.com/office/drawing/2014/main" id="{F4FA6352-1C07-46D0-9C1E-909042E8AC75}"/>
                  </a:ext>
                </a:extLst>
              </p:cNvPr>
              <p:cNvSpPr/>
              <p:nvPr/>
            </p:nvSpPr>
            <p:spPr>
              <a:xfrm rot="2011191">
                <a:off x="4875117" y="2705122"/>
                <a:ext cx="1228464" cy="823071"/>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Flowchart: Decision 13">
                <a:extLst>
                  <a:ext uri="{FF2B5EF4-FFF2-40B4-BE49-F238E27FC236}">
                    <a16:creationId xmlns:a16="http://schemas.microsoft.com/office/drawing/2014/main" id="{2C6623FF-21DB-4FD4-B65E-99671F157BA6}"/>
                  </a:ext>
                </a:extLst>
              </p:cNvPr>
              <p:cNvSpPr/>
              <p:nvPr/>
            </p:nvSpPr>
            <p:spPr>
              <a:xfrm rot="2011191">
                <a:off x="5359815" y="1979116"/>
                <a:ext cx="1228464" cy="823071"/>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Flowchart: Decision 14">
                <a:extLst>
                  <a:ext uri="{FF2B5EF4-FFF2-40B4-BE49-F238E27FC236}">
                    <a16:creationId xmlns:a16="http://schemas.microsoft.com/office/drawing/2014/main" id="{F4474EC5-A040-4A0B-8D59-5D5ED87778DC}"/>
                  </a:ext>
                </a:extLst>
              </p:cNvPr>
              <p:cNvSpPr/>
              <p:nvPr/>
            </p:nvSpPr>
            <p:spPr>
              <a:xfrm rot="2011191">
                <a:off x="5667123" y="2705120"/>
                <a:ext cx="1228464" cy="823071"/>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a16="http://schemas.microsoft.com/office/drawing/2014/main" id="{B1AF5580-59BB-489F-91DF-0DDEBAC0AE5A}"/>
                </a:ext>
              </a:extLst>
            </p:cNvPr>
            <p:cNvGrpSpPr/>
            <p:nvPr/>
          </p:nvGrpSpPr>
          <p:grpSpPr>
            <a:xfrm>
              <a:off x="3736544" y="4738739"/>
              <a:ext cx="1564483" cy="1043162"/>
              <a:chOff x="4572358" y="1979116"/>
              <a:chExt cx="2323229" cy="1549077"/>
            </a:xfrm>
          </p:grpSpPr>
          <p:sp>
            <p:nvSpPr>
              <p:cNvPr id="8" name="Flowchart: Decision 7">
                <a:extLst>
                  <a:ext uri="{FF2B5EF4-FFF2-40B4-BE49-F238E27FC236}">
                    <a16:creationId xmlns:a16="http://schemas.microsoft.com/office/drawing/2014/main" id="{AB305520-7A90-48AE-A1A6-E20B97838346}"/>
                  </a:ext>
                </a:extLst>
              </p:cNvPr>
              <p:cNvSpPr/>
              <p:nvPr/>
            </p:nvSpPr>
            <p:spPr>
              <a:xfrm rot="2011191">
                <a:off x="4572358" y="1984896"/>
                <a:ext cx="1228464" cy="823071"/>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Flowchart: Decision 8">
                <a:extLst>
                  <a:ext uri="{FF2B5EF4-FFF2-40B4-BE49-F238E27FC236}">
                    <a16:creationId xmlns:a16="http://schemas.microsoft.com/office/drawing/2014/main" id="{DD84F767-BD62-422C-BE8E-83781517D1CE}"/>
                  </a:ext>
                </a:extLst>
              </p:cNvPr>
              <p:cNvSpPr/>
              <p:nvPr/>
            </p:nvSpPr>
            <p:spPr>
              <a:xfrm rot="2011191">
                <a:off x="4875117" y="2705122"/>
                <a:ext cx="1228464" cy="823071"/>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Flowchart: Decision 9">
                <a:extLst>
                  <a:ext uri="{FF2B5EF4-FFF2-40B4-BE49-F238E27FC236}">
                    <a16:creationId xmlns:a16="http://schemas.microsoft.com/office/drawing/2014/main" id="{4A837A36-60DF-47A3-99F9-FCE1AB60332A}"/>
                  </a:ext>
                </a:extLst>
              </p:cNvPr>
              <p:cNvSpPr/>
              <p:nvPr/>
            </p:nvSpPr>
            <p:spPr>
              <a:xfrm rot="2011191">
                <a:off x="5359815" y="1979116"/>
                <a:ext cx="1228464" cy="823071"/>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Flowchart: Decision 10">
                <a:extLst>
                  <a:ext uri="{FF2B5EF4-FFF2-40B4-BE49-F238E27FC236}">
                    <a16:creationId xmlns:a16="http://schemas.microsoft.com/office/drawing/2014/main" id="{CDC3EAC4-92EC-4A47-9BA2-CC98F2F641F8}"/>
                  </a:ext>
                </a:extLst>
              </p:cNvPr>
              <p:cNvSpPr/>
              <p:nvPr/>
            </p:nvSpPr>
            <p:spPr>
              <a:xfrm rot="2011191">
                <a:off x="5667123" y="2705120"/>
                <a:ext cx="1228464" cy="823071"/>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5" name="TextBox 24">
            <a:extLst>
              <a:ext uri="{FF2B5EF4-FFF2-40B4-BE49-F238E27FC236}">
                <a16:creationId xmlns:a16="http://schemas.microsoft.com/office/drawing/2014/main" id="{EAA6A71E-8E35-4ECD-BF1E-5F137976EBB9}"/>
              </a:ext>
            </a:extLst>
          </p:cNvPr>
          <p:cNvSpPr txBox="1"/>
          <p:nvPr/>
        </p:nvSpPr>
        <p:spPr>
          <a:xfrm>
            <a:off x="7068333" y="1749706"/>
            <a:ext cx="5123667" cy="1200329"/>
          </a:xfrm>
          <a:prstGeom prst="rect">
            <a:avLst/>
          </a:prstGeom>
          <a:noFill/>
        </p:spPr>
        <p:txBody>
          <a:bodyPr wrap="square" rtlCol="0">
            <a:spAutoFit/>
          </a:bodyPr>
          <a:lstStyle/>
          <a:p>
            <a:r>
              <a:rPr lang="en-US" altLang="ko-KR" sz="2400" dirty="0">
                <a:solidFill>
                  <a:schemeClr val="bg1"/>
                </a:solidFill>
                <a:cs typeface="Arial" pitchFamily="34" charset="0"/>
              </a:rPr>
              <a:t>Avant, pendant </a:t>
            </a:r>
            <a:r>
              <a:rPr lang="en-US" altLang="ko-KR" sz="2400" dirty="0" err="1">
                <a:solidFill>
                  <a:schemeClr val="bg1"/>
                </a:solidFill>
                <a:cs typeface="Arial" pitchFamily="34" charset="0"/>
              </a:rPr>
              <a:t>ou</a:t>
            </a:r>
            <a:r>
              <a:rPr lang="en-US" altLang="ko-KR" sz="2400" dirty="0">
                <a:solidFill>
                  <a:schemeClr val="bg1"/>
                </a:solidFill>
                <a:cs typeface="Arial" pitchFamily="34" charset="0"/>
              </a:rPr>
              <a:t> après la </a:t>
            </a:r>
            <a:r>
              <a:rPr lang="en-US" altLang="ko-KR" sz="2400" dirty="0" err="1">
                <a:solidFill>
                  <a:schemeClr val="bg1"/>
                </a:solidFill>
                <a:cs typeface="Arial" pitchFamily="34" charset="0"/>
              </a:rPr>
              <a:t>classe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Scolaire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péri-scolaire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récréation</a:t>
            </a:r>
            <a:r>
              <a:rPr lang="en-US" altLang="ko-KR" sz="2400" dirty="0">
                <a:solidFill>
                  <a:schemeClr val="bg1"/>
                </a:solidFill>
                <a:cs typeface="Arial" pitchFamily="34" charset="0"/>
              </a:rPr>
              <a:t>.</a:t>
            </a:r>
          </a:p>
          <a:p>
            <a:r>
              <a:rPr lang="en-US" altLang="ko-KR" sz="2400" dirty="0" err="1">
                <a:solidFill>
                  <a:schemeClr val="bg1"/>
                </a:solidFill>
                <a:cs typeface="Arial" pitchFamily="34" charset="0"/>
              </a:rPr>
              <a:t>Fractionné</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ou</a:t>
            </a:r>
            <a:r>
              <a:rPr lang="en-US" altLang="ko-KR" sz="2400" dirty="0">
                <a:solidFill>
                  <a:schemeClr val="bg1"/>
                </a:solidFill>
                <a:cs typeface="Arial" pitchFamily="34" charset="0"/>
              </a:rPr>
              <a:t> non.</a:t>
            </a:r>
            <a:endParaRPr lang="ko-KR" altLang="en-US" sz="2400" dirty="0">
              <a:solidFill>
                <a:schemeClr val="bg1"/>
              </a:solidFill>
              <a:cs typeface="Arial" pitchFamily="34" charset="0"/>
            </a:endParaRPr>
          </a:p>
        </p:txBody>
      </p:sp>
      <p:sp>
        <p:nvSpPr>
          <p:cNvPr id="28" name="TextBox 27">
            <a:extLst>
              <a:ext uri="{FF2B5EF4-FFF2-40B4-BE49-F238E27FC236}">
                <a16:creationId xmlns:a16="http://schemas.microsoft.com/office/drawing/2014/main" id="{E65F7881-3E07-4522-939E-9E8CD51FDCA5}"/>
              </a:ext>
            </a:extLst>
          </p:cNvPr>
          <p:cNvSpPr txBox="1"/>
          <p:nvPr/>
        </p:nvSpPr>
        <p:spPr>
          <a:xfrm>
            <a:off x="309402" y="3000114"/>
            <a:ext cx="4508418" cy="830997"/>
          </a:xfrm>
          <a:prstGeom prst="rect">
            <a:avLst/>
          </a:prstGeom>
          <a:noFill/>
        </p:spPr>
        <p:txBody>
          <a:bodyPr wrap="square" rtlCol="0">
            <a:spAutoFit/>
          </a:bodyPr>
          <a:lstStyle/>
          <a:p>
            <a:pPr algn="r"/>
            <a:r>
              <a:rPr lang="en-US" altLang="ko-KR" sz="2400" dirty="0">
                <a:solidFill>
                  <a:schemeClr val="bg1"/>
                </a:solidFill>
                <a:cs typeface="Arial" pitchFamily="34" charset="0"/>
              </a:rPr>
              <a:t>Les </a:t>
            </a:r>
            <a:r>
              <a:rPr lang="en-US" altLang="ko-KR" sz="2400" dirty="0" err="1">
                <a:solidFill>
                  <a:schemeClr val="bg1"/>
                </a:solidFill>
                <a:cs typeface="Arial" pitchFamily="34" charset="0"/>
              </a:rPr>
              <a:t>jours</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où</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il</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n’y</a:t>
            </a:r>
            <a:r>
              <a:rPr lang="en-US" altLang="ko-KR" sz="2400" dirty="0">
                <a:solidFill>
                  <a:schemeClr val="bg1"/>
                </a:solidFill>
                <a:cs typeface="Arial" pitchFamily="34" charset="0"/>
              </a:rPr>
              <a:t> a pas </a:t>
            </a:r>
            <a:r>
              <a:rPr lang="en-US" altLang="ko-KR" sz="2400" dirty="0" err="1">
                <a:solidFill>
                  <a:schemeClr val="bg1"/>
                </a:solidFill>
                <a:cs typeface="Arial" pitchFamily="34" charset="0"/>
              </a:rPr>
              <a:t>d’EPS</a:t>
            </a:r>
            <a:r>
              <a:rPr lang="en-US" altLang="ko-KR" sz="2400" dirty="0">
                <a:solidFill>
                  <a:schemeClr val="bg1"/>
                </a:solidFill>
                <a:cs typeface="Arial" pitchFamily="34" charset="0"/>
              </a:rPr>
              <a:t> au </a:t>
            </a:r>
            <a:r>
              <a:rPr lang="en-US" altLang="ko-KR" sz="2400" dirty="0" err="1">
                <a:solidFill>
                  <a:schemeClr val="bg1"/>
                </a:solidFill>
                <a:cs typeface="Arial" pitchFamily="34" charset="0"/>
              </a:rPr>
              <a:t>programme</a:t>
            </a:r>
            <a:r>
              <a:rPr lang="en-US" altLang="ko-KR" sz="2400" dirty="0">
                <a:solidFill>
                  <a:schemeClr val="bg1"/>
                </a:solidFill>
                <a:cs typeface="Arial" pitchFamily="34" charset="0"/>
              </a:rPr>
              <a:t>.</a:t>
            </a:r>
            <a:endParaRPr lang="ko-KR" altLang="en-US" sz="2400" dirty="0">
              <a:solidFill>
                <a:schemeClr val="bg1"/>
              </a:solidFill>
              <a:cs typeface="Arial" pitchFamily="34" charset="0"/>
            </a:endParaRPr>
          </a:p>
        </p:txBody>
      </p:sp>
      <p:sp>
        <p:nvSpPr>
          <p:cNvPr id="34" name="TextBox 33">
            <a:extLst>
              <a:ext uri="{FF2B5EF4-FFF2-40B4-BE49-F238E27FC236}">
                <a16:creationId xmlns:a16="http://schemas.microsoft.com/office/drawing/2014/main" id="{30A2E03D-9A35-484C-A17F-C05F913FD627}"/>
              </a:ext>
            </a:extLst>
          </p:cNvPr>
          <p:cNvSpPr txBox="1"/>
          <p:nvPr/>
        </p:nvSpPr>
        <p:spPr>
          <a:xfrm>
            <a:off x="7175391" y="3996182"/>
            <a:ext cx="4902517" cy="1200329"/>
          </a:xfrm>
          <a:prstGeom prst="rect">
            <a:avLst/>
          </a:prstGeom>
          <a:noFill/>
        </p:spPr>
        <p:txBody>
          <a:bodyPr wrap="square" rtlCol="0">
            <a:spAutoFit/>
          </a:bodyPr>
          <a:lstStyle/>
          <a:p>
            <a:r>
              <a:rPr lang="en-US" altLang="ko-KR" sz="2400" dirty="0">
                <a:solidFill>
                  <a:schemeClr val="bg1"/>
                </a:solidFill>
                <a:cs typeface="Arial" pitchFamily="34" charset="0"/>
              </a:rPr>
              <a:t>Avec </a:t>
            </a:r>
            <a:r>
              <a:rPr lang="en-US" altLang="ko-KR" sz="2400" dirty="0" err="1">
                <a:solidFill>
                  <a:schemeClr val="bg1"/>
                </a:solidFill>
                <a:cs typeface="Arial" pitchFamily="34" charset="0"/>
              </a:rPr>
              <a:t>tous</a:t>
            </a:r>
            <a:r>
              <a:rPr lang="en-US" altLang="ko-KR" sz="2400" dirty="0">
                <a:solidFill>
                  <a:schemeClr val="bg1"/>
                </a:solidFill>
                <a:cs typeface="Arial" pitchFamily="34" charset="0"/>
              </a:rPr>
              <a:t> les </a:t>
            </a:r>
            <a:r>
              <a:rPr lang="en-US" altLang="ko-KR" sz="2400" dirty="0" err="1">
                <a:solidFill>
                  <a:schemeClr val="bg1"/>
                </a:solidFill>
                <a:cs typeface="Arial" pitchFamily="34" charset="0"/>
              </a:rPr>
              <a:t>acteurs</a:t>
            </a:r>
            <a:r>
              <a:rPr lang="en-US" altLang="ko-KR" sz="2400" dirty="0">
                <a:solidFill>
                  <a:schemeClr val="bg1"/>
                </a:solidFill>
                <a:cs typeface="Arial" pitchFamily="34" charset="0"/>
              </a:rPr>
              <a:t> de la </a:t>
            </a:r>
            <a:r>
              <a:rPr lang="en-US" altLang="ko-KR" sz="2400" dirty="0" err="1">
                <a:solidFill>
                  <a:schemeClr val="bg1"/>
                </a:solidFill>
                <a:cs typeface="Arial" pitchFamily="34" charset="0"/>
              </a:rPr>
              <a:t>communauté</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éducative</a:t>
            </a:r>
            <a:r>
              <a:rPr lang="en-US" altLang="ko-KR" sz="2400" dirty="0">
                <a:solidFill>
                  <a:schemeClr val="bg1"/>
                </a:solidFill>
                <a:cs typeface="Arial" pitchFamily="34" charset="0"/>
              </a:rPr>
              <a:t>.</a:t>
            </a:r>
          </a:p>
          <a:p>
            <a:r>
              <a:rPr lang="en-US" altLang="ko-KR" sz="2400" dirty="0" err="1">
                <a:solidFill>
                  <a:schemeClr val="bg1"/>
                </a:solidFill>
                <a:cs typeface="Arial" pitchFamily="34" charset="0"/>
              </a:rPr>
              <a:t>Intégré</a:t>
            </a:r>
            <a:r>
              <a:rPr lang="en-US" altLang="ko-KR" sz="2400" dirty="0">
                <a:solidFill>
                  <a:schemeClr val="bg1"/>
                </a:solidFill>
                <a:cs typeface="Arial" pitchFamily="34" charset="0"/>
              </a:rPr>
              <a:t> au </a:t>
            </a:r>
            <a:r>
              <a:rPr lang="en-US" altLang="ko-KR" sz="2400" dirty="0" err="1">
                <a:solidFill>
                  <a:schemeClr val="bg1"/>
                </a:solidFill>
                <a:cs typeface="Arial" pitchFamily="34" charset="0"/>
              </a:rPr>
              <a:t>projet</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d’école</a:t>
            </a:r>
            <a:r>
              <a:rPr lang="en-US" altLang="ko-KR" sz="2400" dirty="0">
                <a:solidFill>
                  <a:schemeClr val="bg1"/>
                </a:solidFill>
                <a:cs typeface="Arial" pitchFamily="34" charset="0"/>
              </a:rPr>
              <a:t>.</a:t>
            </a:r>
            <a:endParaRPr lang="ko-KR" altLang="en-US" sz="2400" dirty="0">
              <a:solidFill>
                <a:schemeClr val="bg1"/>
              </a:solidFill>
              <a:cs typeface="Arial" pitchFamily="34" charset="0"/>
            </a:endParaRPr>
          </a:p>
        </p:txBody>
      </p:sp>
      <p:sp>
        <p:nvSpPr>
          <p:cNvPr id="37" name="Donut 24">
            <a:extLst>
              <a:ext uri="{FF2B5EF4-FFF2-40B4-BE49-F238E27FC236}">
                <a16:creationId xmlns:a16="http://schemas.microsoft.com/office/drawing/2014/main" id="{88678315-13C4-4DA2-AD45-F178D88A96C3}"/>
              </a:ext>
            </a:extLst>
          </p:cNvPr>
          <p:cNvSpPr/>
          <p:nvPr/>
        </p:nvSpPr>
        <p:spPr>
          <a:xfrm>
            <a:off x="7215818" y="3191281"/>
            <a:ext cx="608769" cy="56580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0" name="TextBox 27">
            <a:extLst>
              <a:ext uri="{FF2B5EF4-FFF2-40B4-BE49-F238E27FC236}">
                <a16:creationId xmlns:a16="http://schemas.microsoft.com/office/drawing/2014/main" id="{950E4073-C829-48B8-ACA8-781BE31E0B05}"/>
              </a:ext>
            </a:extLst>
          </p:cNvPr>
          <p:cNvSpPr txBox="1"/>
          <p:nvPr/>
        </p:nvSpPr>
        <p:spPr>
          <a:xfrm>
            <a:off x="1125416" y="5354854"/>
            <a:ext cx="3791648" cy="830997"/>
          </a:xfrm>
          <a:prstGeom prst="rect">
            <a:avLst/>
          </a:prstGeom>
          <a:noFill/>
        </p:spPr>
        <p:txBody>
          <a:bodyPr wrap="square" rtlCol="0">
            <a:spAutoFit/>
          </a:bodyPr>
          <a:lstStyle/>
          <a:p>
            <a:pPr algn="r"/>
            <a:r>
              <a:rPr lang="en-US" altLang="ko-KR" sz="2400" dirty="0" err="1">
                <a:solidFill>
                  <a:schemeClr val="bg1"/>
                </a:solidFill>
                <a:cs typeface="Arial" pitchFamily="34" charset="0"/>
                <a:hlinkClick r:id="rId3" action="ppaction://hlinkfile"/>
              </a:rPr>
              <a:t>Cadrage</a:t>
            </a:r>
            <a:r>
              <a:rPr lang="en-US" altLang="ko-KR" sz="2400" dirty="0">
                <a:solidFill>
                  <a:schemeClr val="bg1"/>
                </a:solidFill>
                <a:cs typeface="Arial" pitchFamily="34" charset="0"/>
                <a:hlinkClick r:id="rId3" action="ppaction://hlinkfile"/>
              </a:rPr>
              <a:t> : Note de Service du 27 </a:t>
            </a:r>
            <a:r>
              <a:rPr lang="en-US" altLang="ko-KR" sz="2400" dirty="0" err="1">
                <a:solidFill>
                  <a:schemeClr val="bg1"/>
                </a:solidFill>
                <a:cs typeface="Arial" pitchFamily="34" charset="0"/>
                <a:hlinkClick r:id="rId3" action="ppaction://hlinkfile"/>
              </a:rPr>
              <a:t>juillet</a:t>
            </a:r>
            <a:r>
              <a:rPr lang="en-US" altLang="ko-KR" sz="2400" dirty="0">
                <a:solidFill>
                  <a:schemeClr val="bg1"/>
                </a:solidFill>
                <a:cs typeface="Arial" pitchFamily="34" charset="0"/>
                <a:hlinkClick r:id="rId3" action="ppaction://hlinkfile"/>
              </a:rPr>
              <a:t> 2022.</a:t>
            </a:r>
            <a:endParaRPr lang="ko-KR" altLang="en-US" sz="2400" dirty="0">
              <a:solidFill>
                <a:schemeClr val="bg1"/>
              </a:solidFill>
              <a:cs typeface="Arial" pitchFamily="34" charset="0"/>
            </a:endParaRPr>
          </a:p>
        </p:txBody>
      </p:sp>
      <p:sp>
        <p:nvSpPr>
          <p:cNvPr id="32" name="Block Arc 31">
            <a:extLst>
              <a:ext uri="{FF2B5EF4-FFF2-40B4-BE49-F238E27FC236}">
                <a16:creationId xmlns:a16="http://schemas.microsoft.com/office/drawing/2014/main" id="{14B114D9-B3CF-4595-B690-471878EE2E6C}"/>
              </a:ext>
            </a:extLst>
          </p:cNvPr>
          <p:cNvSpPr/>
          <p:nvPr/>
        </p:nvSpPr>
        <p:spPr>
          <a:xfrm>
            <a:off x="4196444" y="1877837"/>
            <a:ext cx="610186" cy="724247"/>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3" name="Round Same Side Corner Rectangle 8">
            <a:extLst>
              <a:ext uri="{FF2B5EF4-FFF2-40B4-BE49-F238E27FC236}">
                <a16:creationId xmlns:a16="http://schemas.microsoft.com/office/drawing/2014/main" id="{61E5C16D-6AAB-4BFD-8652-D0EABA46B360}"/>
              </a:ext>
            </a:extLst>
          </p:cNvPr>
          <p:cNvSpPr/>
          <p:nvPr/>
        </p:nvSpPr>
        <p:spPr>
          <a:xfrm>
            <a:off x="4424610" y="4107708"/>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ound Same Side Corner Rectangle 8">
            <a:extLst>
              <a:ext uri="{FF2B5EF4-FFF2-40B4-BE49-F238E27FC236}">
                <a16:creationId xmlns:a16="http://schemas.microsoft.com/office/drawing/2014/main" id="{56873D26-A7D9-4270-AA76-471C601979AB}"/>
              </a:ext>
            </a:extLst>
          </p:cNvPr>
          <p:cNvSpPr/>
          <p:nvPr/>
        </p:nvSpPr>
        <p:spPr>
          <a:xfrm>
            <a:off x="4079798" y="4112829"/>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ound Same Side Corner Rectangle 8">
            <a:extLst>
              <a:ext uri="{FF2B5EF4-FFF2-40B4-BE49-F238E27FC236}">
                <a16:creationId xmlns:a16="http://schemas.microsoft.com/office/drawing/2014/main" id="{2539F4B1-4BB1-40AE-B305-2653629FDF12}"/>
              </a:ext>
            </a:extLst>
          </p:cNvPr>
          <p:cNvSpPr/>
          <p:nvPr/>
        </p:nvSpPr>
        <p:spPr>
          <a:xfrm>
            <a:off x="3721157" y="4107708"/>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Freeform 32">
            <a:extLst>
              <a:ext uri="{FF2B5EF4-FFF2-40B4-BE49-F238E27FC236}">
                <a16:creationId xmlns:a16="http://schemas.microsoft.com/office/drawing/2014/main" id="{AA6D71D3-C0F8-493C-ADF0-A48E15405290}"/>
              </a:ext>
            </a:extLst>
          </p:cNvPr>
          <p:cNvSpPr/>
          <p:nvPr/>
        </p:nvSpPr>
        <p:spPr>
          <a:xfrm>
            <a:off x="7298355" y="5435612"/>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52881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253F80CA-4BE5-499B-9D73-0674383F8C42}"/>
              </a:ext>
            </a:extLst>
          </p:cNvPr>
          <p:cNvGraphicFramePr/>
          <p:nvPr>
            <p:extLst>
              <p:ext uri="{D42A27DB-BD31-4B8C-83A1-F6EECF244321}">
                <p14:modId xmlns:p14="http://schemas.microsoft.com/office/powerpoint/2010/main" val="2543048438"/>
              </p:ext>
            </p:extLst>
          </p:nvPr>
        </p:nvGraphicFramePr>
        <p:xfrm>
          <a:off x="255036" y="167951"/>
          <a:ext cx="11669486" cy="648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31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algn="l"/>
            <a:r>
              <a:rPr lang="en-US" sz="4000" dirty="0" err="1"/>
              <a:t>Modalités</a:t>
            </a:r>
            <a:r>
              <a:rPr lang="en-US" sz="4000" dirty="0"/>
              <a:t> </a:t>
            </a:r>
            <a:r>
              <a:rPr lang="en-US" sz="4000" dirty="0" err="1"/>
              <a:t>proposées</a:t>
            </a:r>
            <a:r>
              <a:rPr lang="en-US" sz="4000" dirty="0"/>
              <a:t> dans le cadre du temps </a:t>
            </a:r>
            <a:r>
              <a:rPr lang="en-US" sz="4000" dirty="0" err="1"/>
              <a:t>scolaire</a:t>
            </a:r>
            <a:r>
              <a:rPr lang="en-US" sz="4000" dirty="0"/>
              <a:t>.</a:t>
            </a:r>
          </a:p>
        </p:txBody>
      </p:sp>
      <p:grpSp>
        <p:nvGrpSpPr>
          <p:cNvPr id="3" name="Group 2">
            <a:extLst>
              <a:ext uri="{FF2B5EF4-FFF2-40B4-BE49-F238E27FC236}">
                <a16:creationId xmlns:a16="http://schemas.microsoft.com/office/drawing/2014/main" id="{71F3031C-A0D4-418C-8E69-C2DC3A694D8C}"/>
              </a:ext>
            </a:extLst>
          </p:cNvPr>
          <p:cNvGrpSpPr/>
          <p:nvPr/>
        </p:nvGrpSpPr>
        <p:grpSpPr>
          <a:xfrm>
            <a:off x="4277230" y="2078846"/>
            <a:ext cx="3637542" cy="3646797"/>
            <a:chOff x="2154980" y="1739196"/>
            <a:chExt cx="4343991" cy="4355043"/>
          </a:xfrm>
        </p:grpSpPr>
        <p:sp>
          <p:nvSpPr>
            <p:cNvPr id="4" name="Left Arrow 2">
              <a:extLst>
                <a:ext uri="{FF2B5EF4-FFF2-40B4-BE49-F238E27FC236}">
                  <a16:creationId xmlns:a16="http://schemas.microsoft.com/office/drawing/2014/main" id="{8D41B403-CBCB-49DA-B13C-15A3BF1D2E10}"/>
                </a:ext>
              </a:extLst>
            </p:cNvPr>
            <p:cNvSpPr/>
            <p:nvPr/>
          </p:nvSpPr>
          <p:spPr>
            <a:xfrm rot="13500000">
              <a:off x="4179319" y="2144315"/>
              <a:ext cx="2550582" cy="1740344"/>
            </a:xfrm>
            <a:custGeom>
              <a:avLst/>
              <a:gdLst>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1564191 w 1564191"/>
                <a:gd name="connsiteY7" fmla="*/ 0 h 1189836"/>
                <a:gd name="connsiteX8" fmla="*/ 1388017 w 1564191"/>
                <a:gd name="connsiteY8" fmla="*/ 530857 h 1189836"/>
                <a:gd name="connsiteX9" fmla="*/ 1388955 w 1564191"/>
                <a:gd name="connsiteY9" fmla="*/ 530862 h 1189836"/>
                <a:gd name="connsiteX10" fmla="*/ 1388758 w 1564191"/>
                <a:gd name="connsiteY10" fmla="*/ 532748 h 1189836"/>
                <a:gd name="connsiteX11" fmla="*/ 1388961 w 1564191"/>
                <a:gd name="connsiteY11" fmla="*/ 533267 h 1189836"/>
                <a:gd name="connsiteX12" fmla="*/ 1388703 w 1564191"/>
                <a:gd name="connsiteY12" fmla="*/ 533267 h 1189836"/>
                <a:gd name="connsiteX13" fmla="*/ 939150 w 1564191"/>
                <a:gd name="connsiteY13" fmla="*/ 984963 h 1189836"/>
                <a:gd name="connsiteX14" fmla="*/ 939150 w 1564191"/>
                <a:gd name="connsiteY14" fmla="*/ 985526 h 1189836"/>
                <a:gd name="connsiteX15" fmla="*/ 933544 w 1564191"/>
                <a:gd name="connsiteY15" fmla="*/ 985526 h 1189836"/>
                <a:gd name="connsiteX16" fmla="*/ 931752 w 1564191"/>
                <a:gd name="connsiteY16" fmla="*/ 985706 h 1189836"/>
                <a:gd name="connsiteX17" fmla="*/ 931752 w 1564191"/>
                <a:gd name="connsiteY17" fmla="*/ 985526 h 1189836"/>
                <a:gd name="connsiteX18" fmla="*/ 639997 w 1564191"/>
                <a:gd name="connsiteY18" fmla="*/ 985526 h 1189836"/>
                <a:gd name="connsiteX19" fmla="*/ 639997 w 1564191"/>
                <a:gd name="connsiteY19"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388703 w 1564191"/>
                <a:gd name="connsiteY11" fmla="*/ 533267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419659 w 1564191"/>
                <a:gd name="connsiteY11" fmla="*/ 535648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419659 w 1564191"/>
                <a:gd name="connsiteY10" fmla="*/ 535648 h 1189836"/>
                <a:gd name="connsiteX11" fmla="*/ 939150 w 1564191"/>
                <a:gd name="connsiteY11" fmla="*/ 984963 h 1189836"/>
                <a:gd name="connsiteX12" fmla="*/ 939150 w 1564191"/>
                <a:gd name="connsiteY12" fmla="*/ 985526 h 1189836"/>
                <a:gd name="connsiteX13" fmla="*/ 933544 w 1564191"/>
                <a:gd name="connsiteY13" fmla="*/ 985526 h 1189836"/>
                <a:gd name="connsiteX14" fmla="*/ 931752 w 1564191"/>
                <a:gd name="connsiteY14" fmla="*/ 985706 h 1189836"/>
                <a:gd name="connsiteX15" fmla="*/ 931752 w 1564191"/>
                <a:gd name="connsiteY15" fmla="*/ 985526 h 1189836"/>
                <a:gd name="connsiteX16" fmla="*/ 639997 w 1564191"/>
                <a:gd name="connsiteY16" fmla="*/ 985526 h 1189836"/>
                <a:gd name="connsiteX17" fmla="*/ 639997 w 1564191"/>
                <a:gd name="connsiteY17"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419659 w 1564191"/>
                <a:gd name="connsiteY9" fmla="*/ 535648 h 1189836"/>
                <a:gd name="connsiteX10" fmla="*/ 939150 w 1564191"/>
                <a:gd name="connsiteY10" fmla="*/ 984963 h 1189836"/>
                <a:gd name="connsiteX11" fmla="*/ 939150 w 1564191"/>
                <a:gd name="connsiteY11" fmla="*/ 985526 h 1189836"/>
                <a:gd name="connsiteX12" fmla="*/ 933544 w 1564191"/>
                <a:gd name="connsiteY12" fmla="*/ 985526 h 1189836"/>
                <a:gd name="connsiteX13" fmla="*/ 931752 w 1564191"/>
                <a:gd name="connsiteY13" fmla="*/ 985706 h 1189836"/>
                <a:gd name="connsiteX14" fmla="*/ 931752 w 1564191"/>
                <a:gd name="connsiteY14" fmla="*/ 985526 h 1189836"/>
                <a:gd name="connsiteX15" fmla="*/ 639997 w 1564191"/>
                <a:gd name="connsiteY15" fmla="*/ 985526 h 1189836"/>
                <a:gd name="connsiteX16" fmla="*/ 639997 w 1564191"/>
                <a:gd name="connsiteY16"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419659 w 1564191"/>
                <a:gd name="connsiteY8" fmla="*/ 535648 h 1189836"/>
                <a:gd name="connsiteX9" fmla="*/ 939150 w 1564191"/>
                <a:gd name="connsiteY9" fmla="*/ 984963 h 1189836"/>
                <a:gd name="connsiteX10" fmla="*/ 939150 w 1564191"/>
                <a:gd name="connsiteY10" fmla="*/ 985526 h 1189836"/>
                <a:gd name="connsiteX11" fmla="*/ 933544 w 1564191"/>
                <a:gd name="connsiteY11" fmla="*/ 985526 h 1189836"/>
                <a:gd name="connsiteX12" fmla="*/ 931752 w 1564191"/>
                <a:gd name="connsiteY12" fmla="*/ 985706 h 1189836"/>
                <a:gd name="connsiteX13" fmla="*/ 931752 w 1564191"/>
                <a:gd name="connsiteY13" fmla="*/ 985526 h 1189836"/>
                <a:gd name="connsiteX14" fmla="*/ 639997 w 1564191"/>
                <a:gd name="connsiteY14" fmla="*/ 985526 h 1189836"/>
                <a:gd name="connsiteX15" fmla="*/ 639997 w 1564191"/>
                <a:gd name="connsiteY15"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19659 w 1938047"/>
                <a:gd name="connsiteY7" fmla="*/ 440398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1938047 w 1938047"/>
                <a:gd name="connsiteY5" fmla="*/ 0 h 1094586"/>
                <a:gd name="connsiteX6" fmla="*/ 1483952 w 1938047"/>
                <a:gd name="connsiteY6" fmla="*/ 502310 h 1094586"/>
                <a:gd name="connsiteX7" fmla="*/ 939150 w 1938047"/>
                <a:gd name="connsiteY7" fmla="*/ 889713 h 1094586"/>
                <a:gd name="connsiteX8" fmla="*/ 939150 w 1938047"/>
                <a:gd name="connsiteY8" fmla="*/ 890276 h 1094586"/>
                <a:gd name="connsiteX9" fmla="*/ 933544 w 1938047"/>
                <a:gd name="connsiteY9" fmla="*/ 890276 h 1094586"/>
                <a:gd name="connsiteX10" fmla="*/ 931752 w 1938047"/>
                <a:gd name="connsiteY10" fmla="*/ 890456 h 1094586"/>
                <a:gd name="connsiteX11" fmla="*/ 931752 w 1938047"/>
                <a:gd name="connsiteY11" fmla="*/ 890276 h 1094586"/>
                <a:gd name="connsiteX12" fmla="*/ 639997 w 1938047"/>
                <a:gd name="connsiteY12" fmla="*/ 890276 h 1094586"/>
                <a:gd name="connsiteX13" fmla="*/ 639997 w 1938047"/>
                <a:gd name="connsiteY13"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974"/>
                <a:gd name="connsiteY0" fmla="*/ 1275741 h 1275741"/>
                <a:gd name="connsiteX1" fmla="*/ 0 w 1860974"/>
                <a:gd name="connsiteY1" fmla="*/ 867121 h 1275741"/>
                <a:gd name="connsiteX2" fmla="*/ 639997 w 1860974"/>
                <a:gd name="connsiteY2" fmla="*/ 458501 h 1275741"/>
                <a:gd name="connsiteX3" fmla="*/ 639997 w 1860974"/>
                <a:gd name="connsiteY3" fmla="*/ 662811 h 1275741"/>
                <a:gd name="connsiteX4" fmla="*/ 1860409 w 1860974"/>
                <a:gd name="connsiteY4" fmla="*/ 0 h 1275741"/>
                <a:gd name="connsiteX5" fmla="*/ 1690986 w 1860974"/>
                <a:gd name="connsiteY5" fmla="*/ 700718 h 1275741"/>
                <a:gd name="connsiteX6" fmla="*/ 939150 w 1860974"/>
                <a:gd name="connsiteY6" fmla="*/ 1070868 h 1275741"/>
                <a:gd name="connsiteX7" fmla="*/ 939150 w 1860974"/>
                <a:gd name="connsiteY7" fmla="*/ 1071431 h 1275741"/>
                <a:gd name="connsiteX8" fmla="*/ 933544 w 1860974"/>
                <a:gd name="connsiteY8" fmla="*/ 1071431 h 1275741"/>
                <a:gd name="connsiteX9" fmla="*/ 931752 w 1860974"/>
                <a:gd name="connsiteY9" fmla="*/ 1071611 h 1275741"/>
                <a:gd name="connsiteX10" fmla="*/ 931752 w 1860974"/>
                <a:gd name="connsiteY10" fmla="*/ 1071431 h 1275741"/>
                <a:gd name="connsiteX11" fmla="*/ 639997 w 1860974"/>
                <a:gd name="connsiteY11" fmla="*/ 1071431 h 1275741"/>
                <a:gd name="connsiteX12" fmla="*/ 639997 w 1860974"/>
                <a:gd name="connsiteY12" fmla="*/ 1275741 h 1275741"/>
                <a:gd name="connsiteX0" fmla="*/ 657407 w 1878384"/>
                <a:gd name="connsiteY0" fmla="*/ 1275741 h 1275741"/>
                <a:gd name="connsiteX1" fmla="*/ 0 w 1878384"/>
                <a:gd name="connsiteY1" fmla="*/ 806186 h 1275741"/>
                <a:gd name="connsiteX2" fmla="*/ 657407 w 1878384"/>
                <a:gd name="connsiteY2" fmla="*/ 458501 h 1275741"/>
                <a:gd name="connsiteX3" fmla="*/ 657407 w 1878384"/>
                <a:gd name="connsiteY3" fmla="*/ 662811 h 1275741"/>
                <a:gd name="connsiteX4" fmla="*/ 1877819 w 1878384"/>
                <a:gd name="connsiteY4" fmla="*/ 0 h 1275741"/>
                <a:gd name="connsiteX5" fmla="*/ 1708396 w 1878384"/>
                <a:gd name="connsiteY5" fmla="*/ 700718 h 1275741"/>
                <a:gd name="connsiteX6" fmla="*/ 956560 w 1878384"/>
                <a:gd name="connsiteY6" fmla="*/ 1070868 h 1275741"/>
                <a:gd name="connsiteX7" fmla="*/ 956560 w 1878384"/>
                <a:gd name="connsiteY7" fmla="*/ 1071431 h 1275741"/>
                <a:gd name="connsiteX8" fmla="*/ 950954 w 1878384"/>
                <a:gd name="connsiteY8" fmla="*/ 1071431 h 1275741"/>
                <a:gd name="connsiteX9" fmla="*/ 949162 w 1878384"/>
                <a:gd name="connsiteY9" fmla="*/ 1071611 h 1275741"/>
                <a:gd name="connsiteX10" fmla="*/ 949162 w 1878384"/>
                <a:gd name="connsiteY10" fmla="*/ 1071431 h 1275741"/>
                <a:gd name="connsiteX11" fmla="*/ 657407 w 1878384"/>
                <a:gd name="connsiteY11" fmla="*/ 1071431 h 1275741"/>
                <a:gd name="connsiteX12" fmla="*/ 657407 w 1878384"/>
                <a:gd name="connsiteY12" fmla="*/ 1275741 h 1275741"/>
                <a:gd name="connsiteX0" fmla="*/ 648701 w 1869678"/>
                <a:gd name="connsiteY0" fmla="*/ 1275741 h 1275741"/>
                <a:gd name="connsiteX1" fmla="*/ 0 w 1869678"/>
                <a:gd name="connsiteY1" fmla="*/ 745250 h 1275741"/>
                <a:gd name="connsiteX2" fmla="*/ 648701 w 1869678"/>
                <a:gd name="connsiteY2" fmla="*/ 458501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 name="connsiteX0" fmla="*/ 648701 w 1869678"/>
                <a:gd name="connsiteY0" fmla="*/ 1275741 h 1275741"/>
                <a:gd name="connsiteX1" fmla="*/ 0 w 1869678"/>
                <a:gd name="connsiteY1" fmla="*/ 745250 h 1275741"/>
                <a:gd name="connsiteX2" fmla="*/ 692227 w 1869678"/>
                <a:gd name="connsiteY2" fmla="*/ 467206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678" h="1275741">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sp>
          <p:nvSpPr>
            <p:cNvPr id="5" name="Left Arrow 2">
              <a:extLst>
                <a:ext uri="{FF2B5EF4-FFF2-40B4-BE49-F238E27FC236}">
                  <a16:creationId xmlns:a16="http://schemas.microsoft.com/office/drawing/2014/main" id="{D76689A1-2753-41BE-800A-89B832272AB9}"/>
                </a:ext>
              </a:extLst>
            </p:cNvPr>
            <p:cNvSpPr/>
            <p:nvPr/>
          </p:nvSpPr>
          <p:spPr>
            <a:xfrm rot="18900000">
              <a:off x="3948389" y="4128212"/>
              <a:ext cx="2550582" cy="1740344"/>
            </a:xfrm>
            <a:custGeom>
              <a:avLst/>
              <a:gdLst>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1564191 w 1564191"/>
                <a:gd name="connsiteY7" fmla="*/ 0 h 1189836"/>
                <a:gd name="connsiteX8" fmla="*/ 1388017 w 1564191"/>
                <a:gd name="connsiteY8" fmla="*/ 530857 h 1189836"/>
                <a:gd name="connsiteX9" fmla="*/ 1388955 w 1564191"/>
                <a:gd name="connsiteY9" fmla="*/ 530862 h 1189836"/>
                <a:gd name="connsiteX10" fmla="*/ 1388758 w 1564191"/>
                <a:gd name="connsiteY10" fmla="*/ 532748 h 1189836"/>
                <a:gd name="connsiteX11" fmla="*/ 1388961 w 1564191"/>
                <a:gd name="connsiteY11" fmla="*/ 533267 h 1189836"/>
                <a:gd name="connsiteX12" fmla="*/ 1388703 w 1564191"/>
                <a:gd name="connsiteY12" fmla="*/ 533267 h 1189836"/>
                <a:gd name="connsiteX13" fmla="*/ 939150 w 1564191"/>
                <a:gd name="connsiteY13" fmla="*/ 984963 h 1189836"/>
                <a:gd name="connsiteX14" fmla="*/ 939150 w 1564191"/>
                <a:gd name="connsiteY14" fmla="*/ 985526 h 1189836"/>
                <a:gd name="connsiteX15" fmla="*/ 933544 w 1564191"/>
                <a:gd name="connsiteY15" fmla="*/ 985526 h 1189836"/>
                <a:gd name="connsiteX16" fmla="*/ 931752 w 1564191"/>
                <a:gd name="connsiteY16" fmla="*/ 985706 h 1189836"/>
                <a:gd name="connsiteX17" fmla="*/ 931752 w 1564191"/>
                <a:gd name="connsiteY17" fmla="*/ 985526 h 1189836"/>
                <a:gd name="connsiteX18" fmla="*/ 639997 w 1564191"/>
                <a:gd name="connsiteY18" fmla="*/ 985526 h 1189836"/>
                <a:gd name="connsiteX19" fmla="*/ 639997 w 1564191"/>
                <a:gd name="connsiteY19"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388703 w 1564191"/>
                <a:gd name="connsiteY11" fmla="*/ 533267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419659 w 1564191"/>
                <a:gd name="connsiteY11" fmla="*/ 535648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419659 w 1564191"/>
                <a:gd name="connsiteY10" fmla="*/ 535648 h 1189836"/>
                <a:gd name="connsiteX11" fmla="*/ 939150 w 1564191"/>
                <a:gd name="connsiteY11" fmla="*/ 984963 h 1189836"/>
                <a:gd name="connsiteX12" fmla="*/ 939150 w 1564191"/>
                <a:gd name="connsiteY12" fmla="*/ 985526 h 1189836"/>
                <a:gd name="connsiteX13" fmla="*/ 933544 w 1564191"/>
                <a:gd name="connsiteY13" fmla="*/ 985526 h 1189836"/>
                <a:gd name="connsiteX14" fmla="*/ 931752 w 1564191"/>
                <a:gd name="connsiteY14" fmla="*/ 985706 h 1189836"/>
                <a:gd name="connsiteX15" fmla="*/ 931752 w 1564191"/>
                <a:gd name="connsiteY15" fmla="*/ 985526 h 1189836"/>
                <a:gd name="connsiteX16" fmla="*/ 639997 w 1564191"/>
                <a:gd name="connsiteY16" fmla="*/ 985526 h 1189836"/>
                <a:gd name="connsiteX17" fmla="*/ 639997 w 1564191"/>
                <a:gd name="connsiteY17"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419659 w 1564191"/>
                <a:gd name="connsiteY9" fmla="*/ 535648 h 1189836"/>
                <a:gd name="connsiteX10" fmla="*/ 939150 w 1564191"/>
                <a:gd name="connsiteY10" fmla="*/ 984963 h 1189836"/>
                <a:gd name="connsiteX11" fmla="*/ 939150 w 1564191"/>
                <a:gd name="connsiteY11" fmla="*/ 985526 h 1189836"/>
                <a:gd name="connsiteX12" fmla="*/ 933544 w 1564191"/>
                <a:gd name="connsiteY12" fmla="*/ 985526 h 1189836"/>
                <a:gd name="connsiteX13" fmla="*/ 931752 w 1564191"/>
                <a:gd name="connsiteY13" fmla="*/ 985706 h 1189836"/>
                <a:gd name="connsiteX14" fmla="*/ 931752 w 1564191"/>
                <a:gd name="connsiteY14" fmla="*/ 985526 h 1189836"/>
                <a:gd name="connsiteX15" fmla="*/ 639997 w 1564191"/>
                <a:gd name="connsiteY15" fmla="*/ 985526 h 1189836"/>
                <a:gd name="connsiteX16" fmla="*/ 639997 w 1564191"/>
                <a:gd name="connsiteY16"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419659 w 1564191"/>
                <a:gd name="connsiteY8" fmla="*/ 535648 h 1189836"/>
                <a:gd name="connsiteX9" fmla="*/ 939150 w 1564191"/>
                <a:gd name="connsiteY9" fmla="*/ 984963 h 1189836"/>
                <a:gd name="connsiteX10" fmla="*/ 939150 w 1564191"/>
                <a:gd name="connsiteY10" fmla="*/ 985526 h 1189836"/>
                <a:gd name="connsiteX11" fmla="*/ 933544 w 1564191"/>
                <a:gd name="connsiteY11" fmla="*/ 985526 h 1189836"/>
                <a:gd name="connsiteX12" fmla="*/ 931752 w 1564191"/>
                <a:gd name="connsiteY12" fmla="*/ 985706 h 1189836"/>
                <a:gd name="connsiteX13" fmla="*/ 931752 w 1564191"/>
                <a:gd name="connsiteY13" fmla="*/ 985526 h 1189836"/>
                <a:gd name="connsiteX14" fmla="*/ 639997 w 1564191"/>
                <a:gd name="connsiteY14" fmla="*/ 985526 h 1189836"/>
                <a:gd name="connsiteX15" fmla="*/ 639997 w 1564191"/>
                <a:gd name="connsiteY15"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19659 w 1938047"/>
                <a:gd name="connsiteY7" fmla="*/ 440398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1938047 w 1938047"/>
                <a:gd name="connsiteY5" fmla="*/ 0 h 1094586"/>
                <a:gd name="connsiteX6" fmla="*/ 1483952 w 1938047"/>
                <a:gd name="connsiteY6" fmla="*/ 502310 h 1094586"/>
                <a:gd name="connsiteX7" fmla="*/ 939150 w 1938047"/>
                <a:gd name="connsiteY7" fmla="*/ 889713 h 1094586"/>
                <a:gd name="connsiteX8" fmla="*/ 939150 w 1938047"/>
                <a:gd name="connsiteY8" fmla="*/ 890276 h 1094586"/>
                <a:gd name="connsiteX9" fmla="*/ 933544 w 1938047"/>
                <a:gd name="connsiteY9" fmla="*/ 890276 h 1094586"/>
                <a:gd name="connsiteX10" fmla="*/ 931752 w 1938047"/>
                <a:gd name="connsiteY10" fmla="*/ 890456 h 1094586"/>
                <a:gd name="connsiteX11" fmla="*/ 931752 w 1938047"/>
                <a:gd name="connsiteY11" fmla="*/ 890276 h 1094586"/>
                <a:gd name="connsiteX12" fmla="*/ 639997 w 1938047"/>
                <a:gd name="connsiteY12" fmla="*/ 890276 h 1094586"/>
                <a:gd name="connsiteX13" fmla="*/ 639997 w 1938047"/>
                <a:gd name="connsiteY13"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974"/>
                <a:gd name="connsiteY0" fmla="*/ 1275741 h 1275741"/>
                <a:gd name="connsiteX1" fmla="*/ 0 w 1860974"/>
                <a:gd name="connsiteY1" fmla="*/ 867121 h 1275741"/>
                <a:gd name="connsiteX2" fmla="*/ 639997 w 1860974"/>
                <a:gd name="connsiteY2" fmla="*/ 458501 h 1275741"/>
                <a:gd name="connsiteX3" fmla="*/ 639997 w 1860974"/>
                <a:gd name="connsiteY3" fmla="*/ 662811 h 1275741"/>
                <a:gd name="connsiteX4" fmla="*/ 1860409 w 1860974"/>
                <a:gd name="connsiteY4" fmla="*/ 0 h 1275741"/>
                <a:gd name="connsiteX5" fmla="*/ 1690986 w 1860974"/>
                <a:gd name="connsiteY5" fmla="*/ 700718 h 1275741"/>
                <a:gd name="connsiteX6" fmla="*/ 939150 w 1860974"/>
                <a:gd name="connsiteY6" fmla="*/ 1070868 h 1275741"/>
                <a:gd name="connsiteX7" fmla="*/ 939150 w 1860974"/>
                <a:gd name="connsiteY7" fmla="*/ 1071431 h 1275741"/>
                <a:gd name="connsiteX8" fmla="*/ 933544 w 1860974"/>
                <a:gd name="connsiteY8" fmla="*/ 1071431 h 1275741"/>
                <a:gd name="connsiteX9" fmla="*/ 931752 w 1860974"/>
                <a:gd name="connsiteY9" fmla="*/ 1071611 h 1275741"/>
                <a:gd name="connsiteX10" fmla="*/ 931752 w 1860974"/>
                <a:gd name="connsiteY10" fmla="*/ 1071431 h 1275741"/>
                <a:gd name="connsiteX11" fmla="*/ 639997 w 1860974"/>
                <a:gd name="connsiteY11" fmla="*/ 1071431 h 1275741"/>
                <a:gd name="connsiteX12" fmla="*/ 639997 w 1860974"/>
                <a:gd name="connsiteY12" fmla="*/ 1275741 h 1275741"/>
                <a:gd name="connsiteX0" fmla="*/ 657407 w 1878384"/>
                <a:gd name="connsiteY0" fmla="*/ 1275741 h 1275741"/>
                <a:gd name="connsiteX1" fmla="*/ 0 w 1878384"/>
                <a:gd name="connsiteY1" fmla="*/ 806186 h 1275741"/>
                <a:gd name="connsiteX2" fmla="*/ 657407 w 1878384"/>
                <a:gd name="connsiteY2" fmla="*/ 458501 h 1275741"/>
                <a:gd name="connsiteX3" fmla="*/ 657407 w 1878384"/>
                <a:gd name="connsiteY3" fmla="*/ 662811 h 1275741"/>
                <a:gd name="connsiteX4" fmla="*/ 1877819 w 1878384"/>
                <a:gd name="connsiteY4" fmla="*/ 0 h 1275741"/>
                <a:gd name="connsiteX5" fmla="*/ 1708396 w 1878384"/>
                <a:gd name="connsiteY5" fmla="*/ 700718 h 1275741"/>
                <a:gd name="connsiteX6" fmla="*/ 956560 w 1878384"/>
                <a:gd name="connsiteY6" fmla="*/ 1070868 h 1275741"/>
                <a:gd name="connsiteX7" fmla="*/ 956560 w 1878384"/>
                <a:gd name="connsiteY7" fmla="*/ 1071431 h 1275741"/>
                <a:gd name="connsiteX8" fmla="*/ 950954 w 1878384"/>
                <a:gd name="connsiteY8" fmla="*/ 1071431 h 1275741"/>
                <a:gd name="connsiteX9" fmla="*/ 949162 w 1878384"/>
                <a:gd name="connsiteY9" fmla="*/ 1071611 h 1275741"/>
                <a:gd name="connsiteX10" fmla="*/ 949162 w 1878384"/>
                <a:gd name="connsiteY10" fmla="*/ 1071431 h 1275741"/>
                <a:gd name="connsiteX11" fmla="*/ 657407 w 1878384"/>
                <a:gd name="connsiteY11" fmla="*/ 1071431 h 1275741"/>
                <a:gd name="connsiteX12" fmla="*/ 657407 w 1878384"/>
                <a:gd name="connsiteY12" fmla="*/ 1275741 h 1275741"/>
                <a:gd name="connsiteX0" fmla="*/ 648701 w 1869678"/>
                <a:gd name="connsiteY0" fmla="*/ 1275741 h 1275741"/>
                <a:gd name="connsiteX1" fmla="*/ 0 w 1869678"/>
                <a:gd name="connsiteY1" fmla="*/ 745250 h 1275741"/>
                <a:gd name="connsiteX2" fmla="*/ 648701 w 1869678"/>
                <a:gd name="connsiteY2" fmla="*/ 458501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 name="connsiteX0" fmla="*/ 648701 w 1869678"/>
                <a:gd name="connsiteY0" fmla="*/ 1275741 h 1275741"/>
                <a:gd name="connsiteX1" fmla="*/ 0 w 1869678"/>
                <a:gd name="connsiteY1" fmla="*/ 745250 h 1275741"/>
                <a:gd name="connsiteX2" fmla="*/ 692227 w 1869678"/>
                <a:gd name="connsiteY2" fmla="*/ 467206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678" h="1275741">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 name="Left Arrow 2">
              <a:extLst>
                <a:ext uri="{FF2B5EF4-FFF2-40B4-BE49-F238E27FC236}">
                  <a16:creationId xmlns:a16="http://schemas.microsoft.com/office/drawing/2014/main" id="{25CF940B-7890-4DEF-B23D-F2D7EAE81E7E}"/>
                </a:ext>
              </a:extLst>
            </p:cNvPr>
            <p:cNvSpPr/>
            <p:nvPr/>
          </p:nvSpPr>
          <p:spPr>
            <a:xfrm rot="2700000">
              <a:off x="1933461" y="3948776"/>
              <a:ext cx="2550582" cy="1740344"/>
            </a:xfrm>
            <a:custGeom>
              <a:avLst/>
              <a:gdLst>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1564191 w 1564191"/>
                <a:gd name="connsiteY7" fmla="*/ 0 h 1189836"/>
                <a:gd name="connsiteX8" fmla="*/ 1388017 w 1564191"/>
                <a:gd name="connsiteY8" fmla="*/ 530857 h 1189836"/>
                <a:gd name="connsiteX9" fmla="*/ 1388955 w 1564191"/>
                <a:gd name="connsiteY9" fmla="*/ 530862 h 1189836"/>
                <a:gd name="connsiteX10" fmla="*/ 1388758 w 1564191"/>
                <a:gd name="connsiteY10" fmla="*/ 532748 h 1189836"/>
                <a:gd name="connsiteX11" fmla="*/ 1388961 w 1564191"/>
                <a:gd name="connsiteY11" fmla="*/ 533267 h 1189836"/>
                <a:gd name="connsiteX12" fmla="*/ 1388703 w 1564191"/>
                <a:gd name="connsiteY12" fmla="*/ 533267 h 1189836"/>
                <a:gd name="connsiteX13" fmla="*/ 939150 w 1564191"/>
                <a:gd name="connsiteY13" fmla="*/ 984963 h 1189836"/>
                <a:gd name="connsiteX14" fmla="*/ 939150 w 1564191"/>
                <a:gd name="connsiteY14" fmla="*/ 985526 h 1189836"/>
                <a:gd name="connsiteX15" fmla="*/ 933544 w 1564191"/>
                <a:gd name="connsiteY15" fmla="*/ 985526 h 1189836"/>
                <a:gd name="connsiteX16" fmla="*/ 931752 w 1564191"/>
                <a:gd name="connsiteY16" fmla="*/ 985706 h 1189836"/>
                <a:gd name="connsiteX17" fmla="*/ 931752 w 1564191"/>
                <a:gd name="connsiteY17" fmla="*/ 985526 h 1189836"/>
                <a:gd name="connsiteX18" fmla="*/ 639997 w 1564191"/>
                <a:gd name="connsiteY18" fmla="*/ 985526 h 1189836"/>
                <a:gd name="connsiteX19" fmla="*/ 639997 w 1564191"/>
                <a:gd name="connsiteY19"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388703 w 1564191"/>
                <a:gd name="connsiteY11" fmla="*/ 533267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419659 w 1564191"/>
                <a:gd name="connsiteY11" fmla="*/ 535648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419659 w 1564191"/>
                <a:gd name="connsiteY10" fmla="*/ 535648 h 1189836"/>
                <a:gd name="connsiteX11" fmla="*/ 939150 w 1564191"/>
                <a:gd name="connsiteY11" fmla="*/ 984963 h 1189836"/>
                <a:gd name="connsiteX12" fmla="*/ 939150 w 1564191"/>
                <a:gd name="connsiteY12" fmla="*/ 985526 h 1189836"/>
                <a:gd name="connsiteX13" fmla="*/ 933544 w 1564191"/>
                <a:gd name="connsiteY13" fmla="*/ 985526 h 1189836"/>
                <a:gd name="connsiteX14" fmla="*/ 931752 w 1564191"/>
                <a:gd name="connsiteY14" fmla="*/ 985706 h 1189836"/>
                <a:gd name="connsiteX15" fmla="*/ 931752 w 1564191"/>
                <a:gd name="connsiteY15" fmla="*/ 985526 h 1189836"/>
                <a:gd name="connsiteX16" fmla="*/ 639997 w 1564191"/>
                <a:gd name="connsiteY16" fmla="*/ 985526 h 1189836"/>
                <a:gd name="connsiteX17" fmla="*/ 639997 w 1564191"/>
                <a:gd name="connsiteY17"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419659 w 1564191"/>
                <a:gd name="connsiteY9" fmla="*/ 535648 h 1189836"/>
                <a:gd name="connsiteX10" fmla="*/ 939150 w 1564191"/>
                <a:gd name="connsiteY10" fmla="*/ 984963 h 1189836"/>
                <a:gd name="connsiteX11" fmla="*/ 939150 w 1564191"/>
                <a:gd name="connsiteY11" fmla="*/ 985526 h 1189836"/>
                <a:gd name="connsiteX12" fmla="*/ 933544 w 1564191"/>
                <a:gd name="connsiteY12" fmla="*/ 985526 h 1189836"/>
                <a:gd name="connsiteX13" fmla="*/ 931752 w 1564191"/>
                <a:gd name="connsiteY13" fmla="*/ 985706 h 1189836"/>
                <a:gd name="connsiteX14" fmla="*/ 931752 w 1564191"/>
                <a:gd name="connsiteY14" fmla="*/ 985526 h 1189836"/>
                <a:gd name="connsiteX15" fmla="*/ 639997 w 1564191"/>
                <a:gd name="connsiteY15" fmla="*/ 985526 h 1189836"/>
                <a:gd name="connsiteX16" fmla="*/ 639997 w 1564191"/>
                <a:gd name="connsiteY16"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419659 w 1564191"/>
                <a:gd name="connsiteY8" fmla="*/ 535648 h 1189836"/>
                <a:gd name="connsiteX9" fmla="*/ 939150 w 1564191"/>
                <a:gd name="connsiteY9" fmla="*/ 984963 h 1189836"/>
                <a:gd name="connsiteX10" fmla="*/ 939150 w 1564191"/>
                <a:gd name="connsiteY10" fmla="*/ 985526 h 1189836"/>
                <a:gd name="connsiteX11" fmla="*/ 933544 w 1564191"/>
                <a:gd name="connsiteY11" fmla="*/ 985526 h 1189836"/>
                <a:gd name="connsiteX12" fmla="*/ 931752 w 1564191"/>
                <a:gd name="connsiteY12" fmla="*/ 985706 h 1189836"/>
                <a:gd name="connsiteX13" fmla="*/ 931752 w 1564191"/>
                <a:gd name="connsiteY13" fmla="*/ 985526 h 1189836"/>
                <a:gd name="connsiteX14" fmla="*/ 639997 w 1564191"/>
                <a:gd name="connsiteY14" fmla="*/ 985526 h 1189836"/>
                <a:gd name="connsiteX15" fmla="*/ 639997 w 1564191"/>
                <a:gd name="connsiteY15"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19659 w 1938047"/>
                <a:gd name="connsiteY7" fmla="*/ 440398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1938047 w 1938047"/>
                <a:gd name="connsiteY5" fmla="*/ 0 h 1094586"/>
                <a:gd name="connsiteX6" fmla="*/ 1483952 w 1938047"/>
                <a:gd name="connsiteY6" fmla="*/ 502310 h 1094586"/>
                <a:gd name="connsiteX7" fmla="*/ 939150 w 1938047"/>
                <a:gd name="connsiteY7" fmla="*/ 889713 h 1094586"/>
                <a:gd name="connsiteX8" fmla="*/ 939150 w 1938047"/>
                <a:gd name="connsiteY8" fmla="*/ 890276 h 1094586"/>
                <a:gd name="connsiteX9" fmla="*/ 933544 w 1938047"/>
                <a:gd name="connsiteY9" fmla="*/ 890276 h 1094586"/>
                <a:gd name="connsiteX10" fmla="*/ 931752 w 1938047"/>
                <a:gd name="connsiteY10" fmla="*/ 890456 h 1094586"/>
                <a:gd name="connsiteX11" fmla="*/ 931752 w 1938047"/>
                <a:gd name="connsiteY11" fmla="*/ 890276 h 1094586"/>
                <a:gd name="connsiteX12" fmla="*/ 639997 w 1938047"/>
                <a:gd name="connsiteY12" fmla="*/ 890276 h 1094586"/>
                <a:gd name="connsiteX13" fmla="*/ 639997 w 1938047"/>
                <a:gd name="connsiteY13"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974"/>
                <a:gd name="connsiteY0" fmla="*/ 1275741 h 1275741"/>
                <a:gd name="connsiteX1" fmla="*/ 0 w 1860974"/>
                <a:gd name="connsiteY1" fmla="*/ 867121 h 1275741"/>
                <a:gd name="connsiteX2" fmla="*/ 639997 w 1860974"/>
                <a:gd name="connsiteY2" fmla="*/ 458501 h 1275741"/>
                <a:gd name="connsiteX3" fmla="*/ 639997 w 1860974"/>
                <a:gd name="connsiteY3" fmla="*/ 662811 h 1275741"/>
                <a:gd name="connsiteX4" fmla="*/ 1860409 w 1860974"/>
                <a:gd name="connsiteY4" fmla="*/ 0 h 1275741"/>
                <a:gd name="connsiteX5" fmla="*/ 1690986 w 1860974"/>
                <a:gd name="connsiteY5" fmla="*/ 700718 h 1275741"/>
                <a:gd name="connsiteX6" fmla="*/ 939150 w 1860974"/>
                <a:gd name="connsiteY6" fmla="*/ 1070868 h 1275741"/>
                <a:gd name="connsiteX7" fmla="*/ 939150 w 1860974"/>
                <a:gd name="connsiteY7" fmla="*/ 1071431 h 1275741"/>
                <a:gd name="connsiteX8" fmla="*/ 933544 w 1860974"/>
                <a:gd name="connsiteY8" fmla="*/ 1071431 h 1275741"/>
                <a:gd name="connsiteX9" fmla="*/ 931752 w 1860974"/>
                <a:gd name="connsiteY9" fmla="*/ 1071611 h 1275741"/>
                <a:gd name="connsiteX10" fmla="*/ 931752 w 1860974"/>
                <a:gd name="connsiteY10" fmla="*/ 1071431 h 1275741"/>
                <a:gd name="connsiteX11" fmla="*/ 639997 w 1860974"/>
                <a:gd name="connsiteY11" fmla="*/ 1071431 h 1275741"/>
                <a:gd name="connsiteX12" fmla="*/ 639997 w 1860974"/>
                <a:gd name="connsiteY12" fmla="*/ 1275741 h 1275741"/>
                <a:gd name="connsiteX0" fmla="*/ 657407 w 1878384"/>
                <a:gd name="connsiteY0" fmla="*/ 1275741 h 1275741"/>
                <a:gd name="connsiteX1" fmla="*/ 0 w 1878384"/>
                <a:gd name="connsiteY1" fmla="*/ 806186 h 1275741"/>
                <a:gd name="connsiteX2" fmla="*/ 657407 w 1878384"/>
                <a:gd name="connsiteY2" fmla="*/ 458501 h 1275741"/>
                <a:gd name="connsiteX3" fmla="*/ 657407 w 1878384"/>
                <a:gd name="connsiteY3" fmla="*/ 662811 h 1275741"/>
                <a:gd name="connsiteX4" fmla="*/ 1877819 w 1878384"/>
                <a:gd name="connsiteY4" fmla="*/ 0 h 1275741"/>
                <a:gd name="connsiteX5" fmla="*/ 1708396 w 1878384"/>
                <a:gd name="connsiteY5" fmla="*/ 700718 h 1275741"/>
                <a:gd name="connsiteX6" fmla="*/ 956560 w 1878384"/>
                <a:gd name="connsiteY6" fmla="*/ 1070868 h 1275741"/>
                <a:gd name="connsiteX7" fmla="*/ 956560 w 1878384"/>
                <a:gd name="connsiteY7" fmla="*/ 1071431 h 1275741"/>
                <a:gd name="connsiteX8" fmla="*/ 950954 w 1878384"/>
                <a:gd name="connsiteY8" fmla="*/ 1071431 h 1275741"/>
                <a:gd name="connsiteX9" fmla="*/ 949162 w 1878384"/>
                <a:gd name="connsiteY9" fmla="*/ 1071611 h 1275741"/>
                <a:gd name="connsiteX10" fmla="*/ 949162 w 1878384"/>
                <a:gd name="connsiteY10" fmla="*/ 1071431 h 1275741"/>
                <a:gd name="connsiteX11" fmla="*/ 657407 w 1878384"/>
                <a:gd name="connsiteY11" fmla="*/ 1071431 h 1275741"/>
                <a:gd name="connsiteX12" fmla="*/ 657407 w 1878384"/>
                <a:gd name="connsiteY12" fmla="*/ 1275741 h 1275741"/>
                <a:gd name="connsiteX0" fmla="*/ 648701 w 1869678"/>
                <a:gd name="connsiteY0" fmla="*/ 1275741 h 1275741"/>
                <a:gd name="connsiteX1" fmla="*/ 0 w 1869678"/>
                <a:gd name="connsiteY1" fmla="*/ 745250 h 1275741"/>
                <a:gd name="connsiteX2" fmla="*/ 648701 w 1869678"/>
                <a:gd name="connsiteY2" fmla="*/ 458501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 name="connsiteX0" fmla="*/ 648701 w 1869678"/>
                <a:gd name="connsiteY0" fmla="*/ 1275741 h 1275741"/>
                <a:gd name="connsiteX1" fmla="*/ 0 w 1869678"/>
                <a:gd name="connsiteY1" fmla="*/ 745250 h 1275741"/>
                <a:gd name="connsiteX2" fmla="*/ 692227 w 1869678"/>
                <a:gd name="connsiteY2" fmla="*/ 467206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678" h="1275741">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sp>
          <p:nvSpPr>
            <p:cNvPr id="7" name="Left Arrow 2">
              <a:extLst>
                <a:ext uri="{FF2B5EF4-FFF2-40B4-BE49-F238E27FC236}">
                  <a16:creationId xmlns:a16="http://schemas.microsoft.com/office/drawing/2014/main" id="{050A6B94-659B-452E-A085-6DD931D1F899}"/>
                </a:ext>
              </a:extLst>
            </p:cNvPr>
            <p:cNvSpPr/>
            <p:nvPr/>
          </p:nvSpPr>
          <p:spPr>
            <a:xfrm rot="8100000">
              <a:off x="2154980" y="1987482"/>
              <a:ext cx="2550582" cy="1740344"/>
            </a:xfrm>
            <a:custGeom>
              <a:avLst/>
              <a:gdLst>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983944 w 1564191"/>
                <a:gd name="connsiteY7" fmla="*/ 528775 h 1189836"/>
                <a:gd name="connsiteX8" fmla="*/ 1564191 w 1564191"/>
                <a:gd name="connsiteY8" fmla="*/ 0 h 1189836"/>
                <a:gd name="connsiteX9" fmla="*/ 1388017 w 1564191"/>
                <a:gd name="connsiteY9" fmla="*/ 530857 h 1189836"/>
                <a:gd name="connsiteX10" fmla="*/ 1388955 w 1564191"/>
                <a:gd name="connsiteY10" fmla="*/ 530862 h 1189836"/>
                <a:gd name="connsiteX11" fmla="*/ 1388758 w 1564191"/>
                <a:gd name="connsiteY11" fmla="*/ 532748 h 1189836"/>
                <a:gd name="connsiteX12" fmla="*/ 1388961 w 1564191"/>
                <a:gd name="connsiteY12" fmla="*/ 533267 h 1189836"/>
                <a:gd name="connsiteX13" fmla="*/ 1388703 w 1564191"/>
                <a:gd name="connsiteY13" fmla="*/ 533267 h 1189836"/>
                <a:gd name="connsiteX14" fmla="*/ 939150 w 1564191"/>
                <a:gd name="connsiteY14" fmla="*/ 984963 h 1189836"/>
                <a:gd name="connsiteX15" fmla="*/ 939150 w 1564191"/>
                <a:gd name="connsiteY15" fmla="*/ 985526 h 1189836"/>
                <a:gd name="connsiteX16" fmla="*/ 933544 w 1564191"/>
                <a:gd name="connsiteY16" fmla="*/ 985526 h 1189836"/>
                <a:gd name="connsiteX17" fmla="*/ 931752 w 1564191"/>
                <a:gd name="connsiteY17" fmla="*/ 985706 h 1189836"/>
                <a:gd name="connsiteX18" fmla="*/ 931752 w 1564191"/>
                <a:gd name="connsiteY18" fmla="*/ 985526 h 1189836"/>
                <a:gd name="connsiteX19" fmla="*/ 639997 w 1564191"/>
                <a:gd name="connsiteY19" fmla="*/ 985526 h 1189836"/>
                <a:gd name="connsiteX20" fmla="*/ 639997 w 1564191"/>
                <a:gd name="connsiteY20"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981979 w 1564191"/>
                <a:gd name="connsiteY6" fmla="*/ 528765 h 1189836"/>
                <a:gd name="connsiteX7" fmla="*/ 1564191 w 1564191"/>
                <a:gd name="connsiteY7" fmla="*/ 0 h 1189836"/>
                <a:gd name="connsiteX8" fmla="*/ 1388017 w 1564191"/>
                <a:gd name="connsiteY8" fmla="*/ 530857 h 1189836"/>
                <a:gd name="connsiteX9" fmla="*/ 1388955 w 1564191"/>
                <a:gd name="connsiteY9" fmla="*/ 530862 h 1189836"/>
                <a:gd name="connsiteX10" fmla="*/ 1388758 w 1564191"/>
                <a:gd name="connsiteY10" fmla="*/ 532748 h 1189836"/>
                <a:gd name="connsiteX11" fmla="*/ 1388961 w 1564191"/>
                <a:gd name="connsiteY11" fmla="*/ 533267 h 1189836"/>
                <a:gd name="connsiteX12" fmla="*/ 1388703 w 1564191"/>
                <a:gd name="connsiteY12" fmla="*/ 533267 h 1189836"/>
                <a:gd name="connsiteX13" fmla="*/ 939150 w 1564191"/>
                <a:gd name="connsiteY13" fmla="*/ 984963 h 1189836"/>
                <a:gd name="connsiteX14" fmla="*/ 939150 w 1564191"/>
                <a:gd name="connsiteY14" fmla="*/ 985526 h 1189836"/>
                <a:gd name="connsiteX15" fmla="*/ 933544 w 1564191"/>
                <a:gd name="connsiteY15" fmla="*/ 985526 h 1189836"/>
                <a:gd name="connsiteX16" fmla="*/ 931752 w 1564191"/>
                <a:gd name="connsiteY16" fmla="*/ 985706 h 1189836"/>
                <a:gd name="connsiteX17" fmla="*/ 931752 w 1564191"/>
                <a:gd name="connsiteY17" fmla="*/ 985526 h 1189836"/>
                <a:gd name="connsiteX18" fmla="*/ 639997 w 1564191"/>
                <a:gd name="connsiteY18" fmla="*/ 985526 h 1189836"/>
                <a:gd name="connsiteX19" fmla="*/ 639997 w 1564191"/>
                <a:gd name="connsiteY19"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388703 w 1564191"/>
                <a:gd name="connsiteY11" fmla="*/ 533267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388961 w 1564191"/>
                <a:gd name="connsiteY10" fmla="*/ 533267 h 1189836"/>
                <a:gd name="connsiteX11" fmla="*/ 1419659 w 1564191"/>
                <a:gd name="connsiteY11" fmla="*/ 535648 h 1189836"/>
                <a:gd name="connsiteX12" fmla="*/ 939150 w 1564191"/>
                <a:gd name="connsiteY12" fmla="*/ 984963 h 1189836"/>
                <a:gd name="connsiteX13" fmla="*/ 939150 w 1564191"/>
                <a:gd name="connsiteY13" fmla="*/ 985526 h 1189836"/>
                <a:gd name="connsiteX14" fmla="*/ 933544 w 1564191"/>
                <a:gd name="connsiteY14" fmla="*/ 985526 h 1189836"/>
                <a:gd name="connsiteX15" fmla="*/ 931752 w 1564191"/>
                <a:gd name="connsiteY15" fmla="*/ 985706 h 1189836"/>
                <a:gd name="connsiteX16" fmla="*/ 931752 w 1564191"/>
                <a:gd name="connsiteY16" fmla="*/ 985526 h 1189836"/>
                <a:gd name="connsiteX17" fmla="*/ 639997 w 1564191"/>
                <a:gd name="connsiteY17" fmla="*/ 985526 h 1189836"/>
                <a:gd name="connsiteX18" fmla="*/ 639997 w 1564191"/>
                <a:gd name="connsiteY18"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388758 w 1564191"/>
                <a:gd name="connsiteY9" fmla="*/ 532748 h 1189836"/>
                <a:gd name="connsiteX10" fmla="*/ 1419659 w 1564191"/>
                <a:gd name="connsiteY10" fmla="*/ 535648 h 1189836"/>
                <a:gd name="connsiteX11" fmla="*/ 939150 w 1564191"/>
                <a:gd name="connsiteY11" fmla="*/ 984963 h 1189836"/>
                <a:gd name="connsiteX12" fmla="*/ 939150 w 1564191"/>
                <a:gd name="connsiteY12" fmla="*/ 985526 h 1189836"/>
                <a:gd name="connsiteX13" fmla="*/ 933544 w 1564191"/>
                <a:gd name="connsiteY13" fmla="*/ 985526 h 1189836"/>
                <a:gd name="connsiteX14" fmla="*/ 931752 w 1564191"/>
                <a:gd name="connsiteY14" fmla="*/ 985706 h 1189836"/>
                <a:gd name="connsiteX15" fmla="*/ 931752 w 1564191"/>
                <a:gd name="connsiteY15" fmla="*/ 985526 h 1189836"/>
                <a:gd name="connsiteX16" fmla="*/ 639997 w 1564191"/>
                <a:gd name="connsiteY16" fmla="*/ 985526 h 1189836"/>
                <a:gd name="connsiteX17" fmla="*/ 639997 w 1564191"/>
                <a:gd name="connsiteY17"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388955 w 1564191"/>
                <a:gd name="connsiteY8" fmla="*/ 530862 h 1189836"/>
                <a:gd name="connsiteX9" fmla="*/ 1419659 w 1564191"/>
                <a:gd name="connsiteY9" fmla="*/ 535648 h 1189836"/>
                <a:gd name="connsiteX10" fmla="*/ 939150 w 1564191"/>
                <a:gd name="connsiteY10" fmla="*/ 984963 h 1189836"/>
                <a:gd name="connsiteX11" fmla="*/ 939150 w 1564191"/>
                <a:gd name="connsiteY11" fmla="*/ 985526 h 1189836"/>
                <a:gd name="connsiteX12" fmla="*/ 933544 w 1564191"/>
                <a:gd name="connsiteY12" fmla="*/ 985526 h 1189836"/>
                <a:gd name="connsiteX13" fmla="*/ 931752 w 1564191"/>
                <a:gd name="connsiteY13" fmla="*/ 985706 h 1189836"/>
                <a:gd name="connsiteX14" fmla="*/ 931752 w 1564191"/>
                <a:gd name="connsiteY14" fmla="*/ 985526 h 1189836"/>
                <a:gd name="connsiteX15" fmla="*/ 639997 w 1564191"/>
                <a:gd name="connsiteY15" fmla="*/ 985526 h 1189836"/>
                <a:gd name="connsiteX16" fmla="*/ 639997 w 1564191"/>
                <a:gd name="connsiteY16"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388017 w 1564191"/>
                <a:gd name="connsiteY7" fmla="*/ 530857 h 1189836"/>
                <a:gd name="connsiteX8" fmla="*/ 1419659 w 1564191"/>
                <a:gd name="connsiteY8" fmla="*/ 535648 h 1189836"/>
                <a:gd name="connsiteX9" fmla="*/ 939150 w 1564191"/>
                <a:gd name="connsiteY9" fmla="*/ 984963 h 1189836"/>
                <a:gd name="connsiteX10" fmla="*/ 939150 w 1564191"/>
                <a:gd name="connsiteY10" fmla="*/ 985526 h 1189836"/>
                <a:gd name="connsiteX11" fmla="*/ 933544 w 1564191"/>
                <a:gd name="connsiteY11" fmla="*/ 985526 h 1189836"/>
                <a:gd name="connsiteX12" fmla="*/ 931752 w 1564191"/>
                <a:gd name="connsiteY12" fmla="*/ 985706 h 1189836"/>
                <a:gd name="connsiteX13" fmla="*/ 931752 w 1564191"/>
                <a:gd name="connsiteY13" fmla="*/ 985526 h 1189836"/>
                <a:gd name="connsiteX14" fmla="*/ 639997 w 1564191"/>
                <a:gd name="connsiteY14" fmla="*/ 985526 h 1189836"/>
                <a:gd name="connsiteX15" fmla="*/ 639997 w 1564191"/>
                <a:gd name="connsiteY15"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564191"/>
                <a:gd name="connsiteY0" fmla="*/ 1189836 h 1189836"/>
                <a:gd name="connsiteX1" fmla="*/ 0 w 1564191"/>
                <a:gd name="connsiteY1" fmla="*/ 781216 h 1189836"/>
                <a:gd name="connsiteX2" fmla="*/ 639997 w 1564191"/>
                <a:gd name="connsiteY2" fmla="*/ 372596 h 1189836"/>
                <a:gd name="connsiteX3" fmla="*/ 639997 w 1564191"/>
                <a:gd name="connsiteY3" fmla="*/ 576906 h 1189836"/>
                <a:gd name="connsiteX4" fmla="*/ 939150 w 1564191"/>
                <a:gd name="connsiteY4" fmla="*/ 576906 h 1189836"/>
                <a:gd name="connsiteX5" fmla="*/ 939150 w 1564191"/>
                <a:gd name="connsiteY5" fmla="*/ 577238 h 1189836"/>
                <a:gd name="connsiteX6" fmla="*/ 1564191 w 1564191"/>
                <a:gd name="connsiteY6" fmla="*/ 0 h 1189836"/>
                <a:gd name="connsiteX7" fmla="*/ 1419659 w 1564191"/>
                <a:gd name="connsiteY7" fmla="*/ 535648 h 1189836"/>
                <a:gd name="connsiteX8" fmla="*/ 939150 w 1564191"/>
                <a:gd name="connsiteY8" fmla="*/ 984963 h 1189836"/>
                <a:gd name="connsiteX9" fmla="*/ 939150 w 1564191"/>
                <a:gd name="connsiteY9" fmla="*/ 985526 h 1189836"/>
                <a:gd name="connsiteX10" fmla="*/ 933544 w 1564191"/>
                <a:gd name="connsiteY10" fmla="*/ 985526 h 1189836"/>
                <a:gd name="connsiteX11" fmla="*/ 931752 w 1564191"/>
                <a:gd name="connsiteY11" fmla="*/ 985706 h 1189836"/>
                <a:gd name="connsiteX12" fmla="*/ 931752 w 1564191"/>
                <a:gd name="connsiteY12" fmla="*/ 985526 h 1189836"/>
                <a:gd name="connsiteX13" fmla="*/ 639997 w 1564191"/>
                <a:gd name="connsiteY13" fmla="*/ 985526 h 1189836"/>
                <a:gd name="connsiteX14" fmla="*/ 639997 w 1564191"/>
                <a:gd name="connsiteY14" fmla="*/ 1189836 h 118983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19659 w 1938047"/>
                <a:gd name="connsiteY7" fmla="*/ 440398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939150 w 1938047"/>
                <a:gd name="connsiteY5" fmla="*/ 481988 h 1094586"/>
                <a:gd name="connsiteX6" fmla="*/ 1938047 w 1938047"/>
                <a:gd name="connsiteY6" fmla="*/ 0 h 1094586"/>
                <a:gd name="connsiteX7" fmla="*/ 1483952 w 1938047"/>
                <a:gd name="connsiteY7" fmla="*/ 502310 h 1094586"/>
                <a:gd name="connsiteX8" fmla="*/ 939150 w 1938047"/>
                <a:gd name="connsiteY8" fmla="*/ 889713 h 1094586"/>
                <a:gd name="connsiteX9" fmla="*/ 939150 w 1938047"/>
                <a:gd name="connsiteY9" fmla="*/ 890276 h 1094586"/>
                <a:gd name="connsiteX10" fmla="*/ 933544 w 1938047"/>
                <a:gd name="connsiteY10" fmla="*/ 890276 h 1094586"/>
                <a:gd name="connsiteX11" fmla="*/ 931752 w 1938047"/>
                <a:gd name="connsiteY11" fmla="*/ 890456 h 1094586"/>
                <a:gd name="connsiteX12" fmla="*/ 931752 w 1938047"/>
                <a:gd name="connsiteY12" fmla="*/ 890276 h 1094586"/>
                <a:gd name="connsiteX13" fmla="*/ 639997 w 1938047"/>
                <a:gd name="connsiteY13" fmla="*/ 890276 h 1094586"/>
                <a:gd name="connsiteX14" fmla="*/ 639997 w 1938047"/>
                <a:gd name="connsiteY14"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939150 w 1938047"/>
                <a:gd name="connsiteY4" fmla="*/ 481656 h 1094586"/>
                <a:gd name="connsiteX5" fmla="*/ 1938047 w 1938047"/>
                <a:gd name="connsiteY5" fmla="*/ 0 h 1094586"/>
                <a:gd name="connsiteX6" fmla="*/ 1483952 w 1938047"/>
                <a:gd name="connsiteY6" fmla="*/ 502310 h 1094586"/>
                <a:gd name="connsiteX7" fmla="*/ 939150 w 1938047"/>
                <a:gd name="connsiteY7" fmla="*/ 889713 h 1094586"/>
                <a:gd name="connsiteX8" fmla="*/ 939150 w 1938047"/>
                <a:gd name="connsiteY8" fmla="*/ 890276 h 1094586"/>
                <a:gd name="connsiteX9" fmla="*/ 933544 w 1938047"/>
                <a:gd name="connsiteY9" fmla="*/ 890276 h 1094586"/>
                <a:gd name="connsiteX10" fmla="*/ 931752 w 1938047"/>
                <a:gd name="connsiteY10" fmla="*/ 890456 h 1094586"/>
                <a:gd name="connsiteX11" fmla="*/ 931752 w 1938047"/>
                <a:gd name="connsiteY11" fmla="*/ 890276 h 1094586"/>
                <a:gd name="connsiteX12" fmla="*/ 639997 w 1938047"/>
                <a:gd name="connsiteY12" fmla="*/ 890276 h 1094586"/>
                <a:gd name="connsiteX13" fmla="*/ 639997 w 1938047"/>
                <a:gd name="connsiteY13"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938047"/>
                <a:gd name="connsiteY0" fmla="*/ 1094586 h 1094586"/>
                <a:gd name="connsiteX1" fmla="*/ 0 w 1938047"/>
                <a:gd name="connsiteY1" fmla="*/ 685966 h 1094586"/>
                <a:gd name="connsiteX2" fmla="*/ 639997 w 1938047"/>
                <a:gd name="connsiteY2" fmla="*/ 277346 h 1094586"/>
                <a:gd name="connsiteX3" fmla="*/ 639997 w 1938047"/>
                <a:gd name="connsiteY3" fmla="*/ 481656 h 1094586"/>
                <a:gd name="connsiteX4" fmla="*/ 1938047 w 1938047"/>
                <a:gd name="connsiteY4" fmla="*/ 0 h 1094586"/>
                <a:gd name="connsiteX5" fmla="*/ 1483952 w 1938047"/>
                <a:gd name="connsiteY5" fmla="*/ 502310 h 1094586"/>
                <a:gd name="connsiteX6" fmla="*/ 939150 w 1938047"/>
                <a:gd name="connsiteY6" fmla="*/ 889713 h 1094586"/>
                <a:gd name="connsiteX7" fmla="*/ 939150 w 1938047"/>
                <a:gd name="connsiteY7" fmla="*/ 890276 h 1094586"/>
                <a:gd name="connsiteX8" fmla="*/ 933544 w 1938047"/>
                <a:gd name="connsiteY8" fmla="*/ 890276 h 1094586"/>
                <a:gd name="connsiteX9" fmla="*/ 931752 w 1938047"/>
                <a:gd name="connsiteY9" fmla="*/ 890456 h 1094586"/>
                <a:gd name="connsiteX10" fmla="*/ 931752 w 1938047"/>
                <a:gd name="connsiteY10" fmla="*/ 890276 h 1094586"/>
                <a:gd name="connsiteX11" fmla="*/ 639997 w 1938047"/>
                <a:gd name="connsiteY11" fmla="*/ 890276 h 1094586"/>
                <a:gd name="connsiteX12" fmla="*/ 639997 w 1938047"/>
                <a:gd name="connsiteY12" fmla="*/ 1094586 h 1094586"/>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483952 w 1860409"/>
                <a:gd name="connsiteY5" fmla="*/ 683465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39227 w 1860409"/>
                <a:gd name="connsiteY5" fmla="*/ 717971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409"/>
                <a:gd name="connsiteY0" fmla="*/ 1275741 h 1275741"/>
                <a:gd name="connsiteX1" fmla="*/ 0 w 1860409"/>
                <a:gd name="connsiteY1" fmla="*/ 867121 h 1275741"/>
                <a:gd name="connsiteX2" fmla="*/ 639997 w 1860409"/>
                <a:gd name="connsiteY2" fmla="*/ 458501 h 1275741"/>
                <a:gd name="connsiteX3" fmla="*/ 639997 w 1860409"/>
                <a:gd name="connsiteY3" fmla="*/ 662811 h 1275741"/>
                <a:gd name="connsiteX4" fmla="*/ 1860409 w 1860409"/>
                <a:gd name="connsiteY4" fmla="*/ 0 h 1275741"/>
                <a:gd name="connsiteX5" fmla="*/ 1690986 w 1860409"/>
                <a:gd name="connsiteY5" fmla="*/ 700718 h 1275741"/>
                <a:gd name="connsiteX6" fmla="*/ 939150 w 1860409"/>
                <a:gd name="connsiteY6" fmla="*/ 1070868 h 1275741"/>
                <a:gd name="connsiteX7" fmla="*/ 939150 w 1860409"/>
                <a:gd name="connsiteY7" fmla="*/ 1071431 h 1275741"/>
                <a:gd name="connsiteX8" fmla="*/ 933544 w 1860409"/>
                <a:gd name="connsiteY8" fmla="*/ 1071431 h 1275741"/>
                <a:gd name="connsiteX9" fmla="*/ 931752 w 1860409"/>
                <a:gd name="connsiteY9" fmla="*/ 1071611 h 1275741"/>
                <a:gd name="connsiteX10" fmla="*/ 931752 w 1860409"/>
                <a:gd name="connsiteY10" fmla="*/ 1071431 h 1275741"/>
                <a:gd name="connsiteX11" fmla="*/ 639997 w 1860409"/>
                <a:gd name="connsiteY11" fmla="*/ 1071431 h 1275741"/>
                <a:gd name="connsiteX12" fmla="*/ 639997 w 1860409"/>
                <a:gd name="connsiteY12" fmla="*/ 1275741 h 1275741"/>
                <a:gd name="connsiteX0" fmla="*/ 639997 w 1860974"/>
                <a:gd name="connsiteY0" fmla="*/ 1275741 h 1275741"/>
                <a:gd name="connsiteX1" fmla="*/ 0 w 1860974"/>
                <a:gd name="connsiteY1" fmla="*/ 867121 h 1275741"/>
                <a:gd name="connsiteX2" fmla="*/ 639997 w 1860974"/>
                <a:gd name="connsiteY2" fmla="*/ 458501 h 1275741"/>
                <a:gd name="connsiteX3" fmla="*/ 639997 w 1860974"/>
                <a:gd name="connsiteY3" fmla="*/ 662811 h 1275741"/>
                <a:gd name="connsiteX4" fmla="*/ 1860409 w 1860974"/>
                <a:gd name="connsiteY4" fmla="*/ 0 h 1275741"/>
                <a:gd name="connsiteX5" fmla="*/ 1690986 w 1860974"/>
                <a:gd name="connsiteY5" fmla="*/ 700718 h 1275741"/>
                <a:gd name="connsiteX6" fmla="*/ 939150 w 1860974"/>
                <a:gd name="connsiteY6" fmla="*/ 1070868 h 1275741"/>
                <a:gd name="connsiteX7" fmla="*/ 939150 w 1860974"/>
                <a:gd name="connsiteY7" fmla="*/ 1071431 h 1275741"/>
                <a:gd name="connsiteX8" fmla="*/ 933544 w 1860974"/>
                <a:gd name="connsiteY8" fmla="*/ 1071431 h 1275741"/>
                <a:gd name="connsiteX9" fmla="*/ 931752 w 1860974"/>
                <a:gd name="connsiteY9" fmla="*/ 1071611 h 1275741"/>
                <a:gd name="connsiteX10" fmla="*/ 931752 w 1860974"/>
                <a:gd name="connsiteY10" fmla="*/ 1071431 h 1275741"/>
                <a:gd name="connsiteX11" fmla="*/ 639997 w 1860974"/>
                <a:gd name="connsiteY11" fmla="*/ 1071431 h 1275741"/>
                <a:gd name="connsiteX12" fmla="*/ 639997 w 1860974"/>
                <a:gd name="connsiteY12" fmla="*/ 1275741 h 1275741"/>
                <a:gd name="connsiteX0" fmla="*/ 657407 w 1878384"/>
                <a:gd name="connsiteY0" fmla="*/ 1275741 h 1275741"/>
                <a:gd name="connsiteX1" fmla="*/ 0 w 1878384"/>
                <a:gd name="connsiteY1" fmla="*/ 806186 h 1275741"/>
                <a:gd name="connsiteX2" fmla="*/ 657407 w 1878384"/>
                <a:gd name="connsiteY2" fmla="*/ 458501 h 1275741"/>
                <a:gd name="connsiteX3" fmla="*/ 657407 w 1878384"/>
                <a:gd name="connsiteY3" fmla="*/ 662811 h 1275741"/>
                <a:gd name="connsiteX4" fmla="*/ 1877819 w 1878384"/>
                <a:gd name="connsiteY4" fmla="*/ 0 h 1275741"/>
                <a:gd name="connsiteX5" fmla="*/ 1708396 w 1878384"/>
                <a:gd name="connsiteY5" fmla="*/ 700718 h 1275741"/>
                <a:gd name="connsiteX6" fmla="*/ 956560 w 1878384"/>
                <a:gd name="connsiteY6" fmla="*/ 1070868 h 1275741"/>
                <a:gd name="connsiteX7" fmla="*/ 956560 w 1878384"/>
                <a:gd name="connsiteY7" fmla="*/ 1071431 h 1275741"/>
                <a:gd name="connsiteX8" fmla="*/ 950954 w 1878384"/>
                <a:gd name="connsiteY8" fmla="*/ 1071431 h 1275741"/>
                <a:gd name="connsiteX9" fmla="*/ 949162 w 1878384"/>
                <a:gd name="connsiteY9" fmla="*/ 1071611 h 1275741"/>
                <a:gd name="connsiteX10" fmla="*/ 949162 w 1878384"/>
                <a:gd name="connsiteY10" fmla="*/ 1071431 h 1275741"/>
                <a:gd name="connsiteX11" fmla="*/ 657407 w 1878384"/>
                <a:gd name="connsiteY11" fmla="*/ 1071431 h 1275741"/>
                <a:gd name="connsiteX12" fmla="*/ 657407 w 1878384"/>
                <a:gd name="connsiteY12" fmla="*/ 1275741 h 1275741"/>
                <a:gd name="connsiteX0" fmla="*/ 648701 w 1869678"/>
                <a:gd name="connsiteY0" fmla="*/ 1275741 h 1275741"/>
                <a:gd name="connsiteX1" fmla="*/ 0 w 1869678"/>
                <a:gd name="connsiteY1" fmla="*/ 745250 h 1275741"/>
                <a:gd name="connsiteX2" fmla="*/ 648701 w 1869678"/>
                <a:gd name="connsiteY2" fmla="*/ 458501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 name="connsiteX0" fmla="*/ 648701 w 1869678"/>
                <a:gd name="connsiteY0" fmla="*/ 1275741 h 1275741"/>
                <a:gd name="connsiteX1" fmla="*/ 0 w 1869678"/>
                <a:gd name="connsiteY1" fmla="*/ 745250 h 1275741"/>
                <a:gd name="connsiteX2" fmla="*/ 692227 w 1869678"/>
                <a:gd name="connsiteY2" fmla="*/ 467206 h 1275741"/>
                <a:gd name="connsiteX3" fmla="*/ 648701 w 1869678"/>
                <a:gd name="connsiteY3" fmla="*/ 662811 h 1275741"/>
                <a:gd name="connsiteX4" fmla="*/ 1869113 w 1869678"/>
                <a:gd name="connsiteY4" fmla="*/ 0 h 1275741"/>
                <a:gd name="connsiteX5" fmla="*/ 1699690 w 1869678"/>
                <a:gd name="connsiteY5" fmla="*/ 700718 h 1275741"/>
                <a:gd name="connsiteX6" fmla="*/ 947854 w 1869678"/>
                <a:gd name="connsiteY6" fmla="*/ 1070868 h 1275741"/>
                <a:gd name="connsiteX7" fmla="*/ 947854 w 1869678"/>
                <a:gd name="connsiteY7" fmla="*/ 1071431 h 1275741"/>
                <a:gd name="connsiteX8" fmla="*/ 942248 w 1869678"/>
                <a:gd name="connsiteY8" fmla="*/ 1071431 h 1275741"/>
                <a:gd name="connsiteX9" fmla="*/ 940456 w 1869678"/>
                <a:gd name="connsiteY9" fmla="*/ 1071611 h 1275741"/>
                <a:gd name="connsiteX10" fmla="*/ 940456 w 1869678"/>
                <a:gd name="connsiteY10" fmla="*/ 1071431 h 1275741"/>
                <a:gd name="connsiteX11" fmla="*/ 648701 w 1869678"/>
                <a:gd name="connsiteY11" fmla="*/ 1071431 h 1275741"/>
                <a:gd name="connsiteX12" fmla="*/ 648701 w 1869678"/>
                <a:gd name="connsiteY12" fmla="*/ 1275741 h 127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678" h="1275741">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grpSp>
      <p:sp>
        <p:nvSpPr>
          <p:cNvPr id="10" name="TextBox 9">
            <a:extLst>
              <a:ext uri="{FF2B5EF4-FFF2-40B4-BE49-F238E27FC236}">
                <a16:creationId xmlns:a16="http://schemas.microsoft.com/office/drawing/2014/main" id="{886D93F3-0522-4863-9857-AB9A36D12261}"/>
              </a:ext>
            </a:extLst>
          </p:cNvPr>
          <p:cNvSpPr txBox="1"/>
          <p:nvPr/>
        </p:nvSpPr>
        <p:spPr>
          <a:xfrm>
            <a:off x="4997435" y="3040675"/>
            <a:ext cx="2183428" cy="1015663"/>
          </a:xfrm>
          <a:prstGeom prst="rect">
            <a:avLst/>
          </a:prstGeom>
          <a:noFill/>
        </p:spPr>
        <p:txBody>
          <a:bodyPr wrap="square" rtlCol="0">
            <a:spAutoFit/>
          </a:bodyPr>
          <a:lstStyle/>
          <a:p>
            <a:pPr algn="ctr"/>
            <a:r>
              <a:rPr lang="en-US" altLang="ko-KR" sz="6000" dirty="0">
                <a:solidFill>
                  <a:schemeClr val="bg1"/>
                </a:solidFill>
                <a:cs typeface="Arial" pitchFamily="34" charset="0"/>
              </a:rPr>
              <a:t>APQ</a:t>
            </a:r>
            <a:endParaRPr lang="ko-KR" altLang="en-US" sz="6000" dirty="0">
              <a:solidFill>
                <a:schemeClr val="bg1"/>
              </a:solidFill>
              <a:cs typeface="Arial" pitchFamily="34" charset="0"/>
            </a:endParaRPr>
          </a:p>
        </p:txBody>
      </p:sp>
      <p:grpSp>
        <p:nvGrpSpPr>
          <p:cNvPr id="11" name="Group 10">
            <a:extLst>
              <a:ext uri="{FF2B5EF4-FFF2-40B4-BE49-F238E27FC236}">
                <a16:creationId xmlns:a16="http://schemas.microsoft.com/office/drawing/2014/main" id="{410D11C4-BD6E-40E4-A9D7-3115B80A117F}"/>
              </a:ext>
            </a:extLst>
          </p:cNvPr>
          <p:cNvGrpSpPr/>
          <p:nvPr/>
        </p:nvGrpSpPr>
        <p:grpSpPr>
          <a:xfrm>
            <a:off x="8266004" y="1636411"/>
            <a:ext cx="3192722" cy="1443203"/>
            <a:chOff x="6210998" y="1107636"/>
            <a:chExt cx="2229889" cy="1026730"/>
          </a:xfrm>
        </p:grpSpPr>
        <p:sp>
          <p:nvSpPr>
            <p:cNvPr id="12" name="TextBox 11">
              <a:extLst>
                <a:ext uri="{FF2B5EF4-FFF2-40B4-BE49-F238E27FC236}">
                  <a16:creationId xmlns:a16="http://schemas.microsoft.com/office/drawing/2014/main" id="{55CE6B47-ABD7-4C92-B3DD-B58C18AE4FE6}"/>
                </a:ext>
              </a:extLst>
            </p:cNvPr>
            <p:cNvSpPr txBox="1"/>
            <p:nvPr/>
          </p:nvSpPr>
          <p:spPr>
            <a:xfrm>
              <a:off x="6210998" y="1107636"/>
              <a:ext cx="2229889" cy="416023"/>
            </a:xfrm>
            <a:prstGeom prst="rect">
              <a:avLst/>
            </a:prstGeom>
            <a:solidFill>
              <a:schemeClr val="accent3"/>
            </a:solidFill>
          </p:spPr>
          <p:txBody>
            <a:bodyPr wrap="square" rtlCol="0">
              <a:spAutoFit/>
            </a:bodyPr>
            <a:lstStyle/>
            <a:p>
              <a:r>
                <a:rPr lang="en-US" altLang="ko-KR" sz="3200" b="1" dirty="0" err="1">
                  <a:solidFill>
                    <a:schemeClr val="bg1"/>
                  </a:solidFill>
                  <a:cs typeface="Arial" pitchFamily="34" charset="0"/>
                </a:rPr>
                <a:t>Récré’Action</a:t>
              </a:r>
              <a:endParaRPr lang="ko-KR" altLang="en-US" sz="3200" b="1" dirty="0">
                <a:solidFill>
                  <a:schemeClr val="bg1"/>
                </a:solidFill>
                <a:cs typeface="Arial" pitchFamily="34" charset="0"/>
              </a:endParaRPr>
            </a:p>
          </p:txBody>
        </p:sp>
        <p:sp>
          <p:nvSpPr>
            <p:cNvPr id="13" name="TextBox 12">
              <a:extLst>
                <a:ext uri="{FF2B5EF4-FFF2-40B4-BE49-F238E27FC236}">
                  <a16:creationId xmlns:a16="http://schemas.microsoft.com/office/drawing/2014/main" id="{EE43A398-AA7F-4E01-B920-9B4798C3A013}"/>
                </a:ext>
              </a:extLst>
            </p:cNvPr>
            <p:cNvSpPr txBox="1"/>
            <p:nvPr/>
          </p:nvSpPr>
          <p:spPr>
            <a:xfrm>
              <a:off x="6210998" y="1630759"/>
              <a:ext cx="2229889" cy="503607"/>
            </a:xfrm>
            <a:prstGeom prst="rect">
              <a:avLst/>
            </a:prstGeom>
            <a:noFill/>
          </p:spPr>
          <p:txBody>
            <a:bodyPr wrap="square" rtlCol="0">
              <a:spAutoFit/>
            </a:bodyPr>
            <a:lstStyle/>
            <a:p>
              <a:r>
                <a:rPr lang="fr-FR" altLang="ko-KR" sz="2000" dirty="0">
                  <a:solidFill>
                    <a:schemeClr val="bg1"/>
                  </a:solidFill>
                  <a:cs typeface="Arial" pitchFamily="34" charset="0"/>
                </a:rPr>
                <a:t>Durant les récréations et les temps d’accueil.</a:t>
              </a:r>
              <a:endParaRPr lang="ko-KR" altLang="en-US" sz="2000"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id="{A0A204D7-BB6A-44A7-90B6-FA55A89DEDA8}"/>
              </a:ext>
            </a:extLst>
          </p:cNvPr>
          <p:cNvGrpSpPr/>
          <p:nvPr/>
        </p:nvGrpSpPr>
        <p:grpSpPr>
          <a:xfrm>
            <a:off x="8130275" y="4142900"/>
            <a:ext cx="3192722" cy="1327270"/>
            <a:chOff x="6210998" y="971155"/>
            <a:chExt cx="2229889" cy="944252"/>
          </a:xfrm>
        </p:grpSpPr>
        <p:sp>
          <p:nvSpPr>
            <p:cNvPr id="15" name="TextBox 14">
              <a:extLst>
                <a:ext uri="{FF2B5EF4-FFF2-40B4-BE49-F238E27FC236}">
                  <a16:creationId xmlns:a16="http://schemas.microsoft.com/office/drawing/2014/main" id="{0CCBF5A9-9315-40F3-9247-A971BEE5716B}"/>
                </a:ext>
              </a:extLst>
            </p:cNvPr>
            <p:cNvSpPr txBox="1"/>
            <p:nvPr/>
          </p:nvSpPr>
          <p:spPr>
            <a:xfrm>
              <a:off x="6210998" y="971155"/>
              <a:ext cx="2229889" cy="591191"/>
            </a:xfrm>
            <a:prstGeom prst="rect">
              <a:avLst/>
            </a:prstGeom>
            <a:solidFill>
              <a:schemeClr val="accent2"/>
            </a:solidFill>
          </p:spPr>
          <p:txBody>
            <a:bodyPr wrap="square" rtlCol="0">
              <a:spAutoFit/>
            </a:bodyPr>
            <a:lstStyle/>
            <a:p>
              <a:r>
                <a:rPr lang="en-US" altLang="ko-KR" sz="2400" b="1" dirty="0" err="1">
                  <a:solidFill>
                    <a:schemeClr val="bg1"/>
                  </a:solidFill>
                  <a:cs typeface="Arial" pitchFamily="34" charset="0"/>
                </a:rPr>
                <a:t>Apprentissages</a:t>
              </a:r>
              <a:r>
                <a:rPr lang="en-US" altLang="ko-KR" sz="2400" b="1" dirty="0">
                  <a:solidFill>
                    <a:schemeClr val="bg1"/>
                  </a:solidFill>
                  <a:cs typeface="Arial" pitchFamily="34" charset="0"/>
                </a:rPr>
                <a:t> </a:t>
              </a:r>
              <a:r>
                <a:rPr lang="en-US" altLang="ko-KR" sz="2400" b="1" dirty="0" err="1">
                  <a:solidFill>
                    <a:schemeClr val="bg1"/>
                  </a:solidFill>
                  <a:cs typeface="Arial" pitchFamily="34" charset="0"/>
                </a:rPr>
                <a:t>en</a:t>
              </a:r>
              <a:r>
                <a:rPr lang="en-US" altLang="ko-KR" sz="2400" b="1" dirty="0">
                  <a:solidFill>
                    <a:schemeClr val="bg1"/>
                  </a:solidFill>
                  <a:cs typeface="Arial" pitchFamily="34" charset="0"/>
                </a:rPr>
                <a:t> </a:t>
              </a:r>
              <a:r>
                <a:rPr lang="en-US" altLang="ko-KR" sz="2400" b="1" dirty="0" err="1">
                  <a:solidFill>
                    <a:schemeClr val="bg1"/>
                  </a:solidFill>
                  <a:cs typeface="Arial" pitchFamily="34" charset="0"/>
                </a:rPr>
                <a:t>mouvement</a:t>
              </a:r>
              <a:endParaRPr lang="ko-KR" altLang="en-US" sz="2400" b="1" dirty="0">
                <a:solidFill>
                  <a:schemeClr val="bg1"/>
                </a:solidFill>
                <a:cs typeface="Arial" pitchFamily="34" charset="0"/>
              </a:endParaRPr>
            </a:p>
          </p:txBody>
        </p:sp>
        <p:sp>
          <p:nvSpPr>
            <p:cNvPr id="16" name="TextBox 15">
              <a:extLst>
                <a:ext uri="{FF2B5EF4-FFF2-40B4-BE49-F238E27FC236}">
                  <a16:creationId xmlns:a16="http://schemas.microsoft.com/office/drawing/2014/main" id="{075A9870-6EEC-4757-8715-35134AF60F1A}"/>
                </a:ext>
              </a:extLst>
            </p:cNvPr>
            <p:cNvSpPr txBox="1"/>
            <p:nvPr/>
          </p:nvSpPr>
          <p:spPr>
            <a:xfrm>
              <a:off x="6210998" y="1630759"/>
              <a:ext cx="2229889" cy="284648"/>
            </a:xfrm>
            <a:prstGeom prst="rect">
              <a:avLst/>
            </a:prstGeom>
            <a:noFill/>
          </p:spPr>
          <p:txBody>
            <a:bodyPr wrap="square" rtlCol="0">
              <a:spAutoFit/>
            </a:bodyPr>
            <a:lstStyle/>
            <a:p>
              <a:r>
                <a:rPr lang="fr-FR" altLang="ko-KR" sz="2000" dirty="0">
                  <a:solidFill>
                    <a:schemeClr val="bg1"/>
                  </a:solidFill>
                  <a:cs typeface="Arial" pitchFamily="34" charset="0"/>
                </a:rPr>
                <a:t>Tout au long de la journée.</a:t>
              </a:r>
              <a:endParaRPr lang="ko-KR" altLang="en-US" sz="2000" dirty="0">
                <a:solidFill>
                  <a:schemeClr val="bg1"/>
                </a:solidFill>
                <a:cs typeface="Arial" pitchFamily="34" charset="0"/>
              </a:endParaRPr>
            </a:p>
          </p:txBody>
        </p:sp>
      </p:grpSp>
      <p:grpSp>
        <p:nvGrpSpPr>
          <p:cNvPr id="17" name="Group 16">
            <a:extLst>
              <a:ext uri="{FF2B5EF4-FFF2-40B4-BE49-F238E27FC236}">
                <a16:creationId xmlns:a16="http://schemas.microsoft.com/office/drawing/2014/main" id="{D7ED7F27-F036-43BC-B10B-BA9D6546CC91}"/>
              </a:ext>
            </a:extLst>
          </p:cNvPr>
          <p:cNvGrpSpPr/>
          <p:nvPr/>
        </p:nvGrpSpPr>
        <p:grpSpPr>
          <a:xfrm>
            <a:off x="910019" y="1815067"/>
            <a:ext cx="3151046" cy="1328480"/>
            <a:chOff x="6210998" y="1189253"/>
            <a:chExt cx="2229889" cy="945113"/>
          </a:xfrm>
        </p:grpSpPr>
        <p:sp>
          <p:nvSpPr>
            <p:cNvPr id="18" name="TextBox 17">
              <a:extLst>
                <a:ext uri="{FF2B5EF4-FFF2-40B4-BE49-F238E27FC236}">
                  <a16:creationId xmlns:a16="http://schemas.microsoft.com/office/drawing/2014/main" id="{4BA21821-9DFF-423B-90FE-F901F4BE1857}"/>
                </a:ext>
              </a:extLst>
            </p:cNvPr>
            <p:cNvSpPr txBox="1"/>
            <p:nvPr/>
          </p:nvSpPr>
          <p:spPr>
            <a:xfrm>
              <a:off x="6210998" y="1189253"/>
              <a:ext cx="2229889" cy="416023"/>
            </a:xfrm>
            <a:prstGeom prst="rect">
              <a:avLst/>
            </a:prstGeom>
            <a:solidFill>
              <a:schemeClr val="accent4"/>
            </a:solidFill>
          </p:spPr>
          <p:txBody>
            <a:bodyPr wrap="square" rtlCol="0">
              <a:spAutoFit/>
            </a:bodyPr>
            <a:lstStyle/>
            <a:p>
              <a:r>
                <a:rPr lang="en-US" altLang="ko-KR" sz="3200" b="1" dirty="0">
                  <a:solidFill>
                    <a:schemeClr val="bg1"/>
                  </a:solidFill>
                  <a:cs typeface="Arial" pitchFamily="34" charset="0"/>
                </a:rPr>
                <a:t>Pauses Actives</a:t>
              </a:r>
              <a:endParaRPr lang="ko-KR" altLang="en-US" sz="3200" b="1" dirty="0">
                <a:solidFill>
                  <a:schemeClr val="bg1"/>
                </a:solidFill>
                <a:cs typeface="Arial" pitchFamily="34" charset="0"/>
              </a:endParaRPr>
            </a:p>
          </p:txBody>
        </p:sp>
        <p:sp>
          <p:nvSpPr>
            <p:cNvPr id="19" name="TextBox 18">
              <a:extLst>
                <a:ext uri="{FF2B5EF4-FFF2-40B4-BE49-F238E27FC236}">
                  <a16:creationId xmlns:a16="http://schemas.microsoft.com/office/drawing/2014/main" id="{ABB5B2AF-4418-4AAE-8373-BB4065D6A66F}"/>
                </a:ext>
              </a:extLst>
            </p:cNvPr>
            <p:cNvSpPr txBox="1"/>
            <p:nvPr/>
          </p:nvSpPr>
          <p:spPr>
            <a:xfrm>
              <a:off x="6210998" y="1630759"/>
              <a:ext cx="2229889" cy="503607"/>
            </a:xfrm>
            <a:prstGeom prst="rect">
              <a:avLst/>
            </a:prstGeom>
            <a:noFill/>
          </p:spPr>
          <p:txBody>
            <a:bodyPr wrap="square" rtlCol="0">
              <a:spAutoFit/>
            </a:bodyPr>
            <a:lstStyle/>
            <a:p>
              <a:r>
                <a:rPr lang="fr-FR" altLang="ko-KR" sz="2000" dirty="0">
                  <a:solidFill>
                    <a:schemeClr val="bg1"/>
                  </a:solidFill>
                  <a:cs typeface="Arial" pitchFamily="34" charset="0"/>
                </a:rPr>
                <a:t>Pendant le temps de classe.</a:t>
              </a:r>
              <a:endParaRPr lang="ko-KR" altLang="en-US" sz="2000" dirty="0">
                <a:solidFill>
                  <a:schemeClr val="bg1"/>
                </a:solidFill>
                <a:cs typeface="Arial" pitchFamily="34" charset="0"/>
              </a:endParaRPr>
            </a:p>
          </p:txBody>
        </p:sp>
      </p:grpSp>
      <p:grpSp>
        <p:nvGrpSpPr>
          <p:cNvPr id="20" name="Group 19">
            <a:extLst>
              <a:ext uri="{FF2B5EF4-FFF2-40B4-BE49-F238E27FC236}">
                <a16:creationId xmlns:a16="http://schemas.microsoft.com/office/drawing/2014/main" id="{245AD44E-FBFD-4545-A9AE-1720DEAF58B6}"/>
              </a:ext>
            </a:extLst>
          </p:cNvPr>
          <p:cNvGrpSpPr/>
          <p:nvPr/>
        </p:nvGrpSpPr>
        <p:grpSpPr>
          <a:xfrm>
            <a:off x="708382" y="4457879"/>
            <a:ext cx="3180893" cy="1627847"/>
            <a:chOff x="6219371" y="1195237"/>
            <a:chExt cx="2251011" cy="1158089"/>
          </a:xfrm>
        </p:grpSpPr>
        <p:sp>
          <p:nvSpPr>
            <p:cNvPr id="21" name="TextBox 20">
              <a:extLst>
                <a:ext uri="{FF2B5EF4-FFF2-40B4-BE49-F238E27FC236}">
                  <a16:creationId xmlns:a16="http://schemas.microsoft.com/office/drawing/2014/main" id="{47A01487-5FC1-4715-98FF-E9B65B303BBE}"/>
                </a:ext>
              </a:extLst>
            </p:cNvPr>
            <p:cNvSpPr txBox="1"/>
            <p:nvPr/>
          </p:nvSpPr>
          <p:spPr>
            <a:xfrm>
              <a:off x="6219371" y="1195237"/>
              <a:ext cx="2229889" cy="416023"/>
            </a:xfrm>
            <a:prstGeom prst="rect">
              <a:avLst/>
            </a:prstGeom>
            <a:solidFill>
              <a:schemeClr val="accent1"/>
            </a:solidFill>
          </p:spPr>
          <p:txBody>
            <a:bodyPr wrap="square" rtlCol="0">
              <a:spAutoFit/>
            </a:bodyPr>
            <a:lstStyle/>
            <a:p>
              <a:r>
                <a:rPr lang="en-US" altLang="ko-KR" sz="3200" b="1" dirty="0" err="1">
                  <a:solidFill>
                    <a:schemeClr val="bg1"/>
                  </a:solidFill>
                  <a:cs typeface="Arial" pitchFamily="34" charset="0"/>
                </a:rPr>
                <a:t>Réveil’Action</a:t>
              </a:r>
              <a:endParaRPr lang="ko-KR" altLang="en-US" sz="3200" b="1" dirty="0">
                <a:solidFill>
                  <a:schemeClr val="bg1"/>
                </a:solidFill>
                <a:cs typeface="Arial" pitchFamily="34" charset="0"/>
              </a:endParaRPr>
            </a:p>
          </p:txBody>
        </p:sp>
        <p:sp>
          <p:nvSpPr>
            <p:cNvPr id="22" name="TextBox 21">
              <a:extLst>
                <a:ext uri="{FF2B5EF4-FFF2-40B4-BE49-F238E27FC236}">
                  <a16:creationId xmlns:a16="http://schemas.microsoft.com/office/drawing/2014/main" id="{64E51556-8F83-4474-9794-5F3B12DE1EF3}"/>
                </a:ext>
              </a:extLst>
            </p:cNvPr>
            <p:cNvSpPr txBox="1"/>
            <p:nvPr/>
          </p:nvSpPr>
          <p:spPr>
            <a:xfrm>
              <a:off x="6240493" y="1630759"/>
              <a:ext cx="2229889" cy="722567"/>
            </a:xfrm>
            <a:prstGeom prst="rect">
              <a:avLst/>
            </a:prstGeom>
            <a:noFill/>
          </p:spPr>
          <p:txBody>
            <a:bodyPr wrap="square" rtlCol="0">
              <a:spAutoFit/>
            </a:bodyPr>
            <a:lstStyle/>
            <a:p>
              <a:r>
                <a:rPr lang="fr-FR" altLang="ko-KR" sz="2000" dirty="0">
                  <a:solidFill>
                    <a:schemeClr val="bg1"/>
                  </a:solidFill>
                  <a:cs typeface="Arial" pitchFamily="34" charset="0"/>
                </a:rPr>
                <a:t>Le matin ou en début d’après-midi, juste avant d’entrer dans la classe.</a:t>
              </a:r>
              <a:endParaRPr lang="ko-KR" altLang="en-US" sz="2000" dirty="0">
                <a:solidFill>
                  <a:schemeClr val="bg1"/>
                </a:solidFill>
                <a:cs typeface="Arial" pitchFamily="34" charset="0"/>
              </a:endParaRPr>
            </a:p>
          </p:txBody>
        </p:sp>
      </p:grpSp>
      <p:sp>
        <p:nvSpPr>
          <p:cNvPr id="24" name="Oval 21">
            <a:extLst>
              <a:ext uri="{FF2B5EF4-FFF2-40B4-BE49-F238E27FC236}">
                <a16:creationId xmlns:a16="http://schemas.microsoft.com/office/drawing/2014/main" id="{888C0928-2CEB-4FC2-9C89-BE371B4FE555}"/>
              </a:ext>
            </a:extLst>
          </p:cNvPr>
          <p:cNvSpPr>
            <a:spLocks noChangeAspect="1"/>
          </p:cNvSpPr>
          <p:nvPr/>
        </p:nvSpPr>
        <p:spPr>
          <a:xfrm>
            <a:off x="5689350" y="4062692"/>
            <a:ext cx="681878" cy="6875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43258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5393590" y="250083"/>
            <a:ext cx="6503136" cy="1346862"/>
          </a:xfrm>
          <a:prstGeom prst="rect">
            <a:avLst/>
          </a:prstGeom>
        </p:spPr>
        <p:txBody>
          <a:bodyPr/>
          <a:lstStyle/>
          <a:p>
            <a:pPr algn="l"/>
            <a:r>
              <a:rPr lang="en-US" sz="4400" dirty="0"/>
              <a:t>Un </a:t>
            </a:r>
            <a:r>
              <a:rPr lang="en-US" sz="4400" dirty="0" err="1"/>
              <a:t>exemple</a:t>
            </a:r>
            <a:r>
              <a:rPr lang="en-US" sz="4400" dirty="0"/>
              <a:t>: REVEIL’ACTION</a:t>
            </a:r>
          </a:p>
        </p:txBody>
      </p:sp>
      <p:grpSp>
        <p:nvGrpSpPr>
          <p:cNvPr id="3" name="Group 2">
            <a:extLst>
              <a:ext uri="{FF2B5EF4-FFF2-40B4-BE49-F238E27FC236}">
                <a16:creationId xmlns:a16="http://schemas.microsoft.com/office/drawing/2014/main" id="{C68E75E8-EEE8-4616-B237-E690A9B6C9DD}"/>
              </a:ext>
            </a:extLst>
          </p:cNvPr>
          <p:cNvGrpSpPr/>
          <p:nvPr/>
        </p:nvGrpSpPr>
        <p:grpSpPr>
          <a:xfrm>
            <a:off x="6152024" y="3260966"/>
            <a:ext cx="1309197" cy="2785060"/>
            <a:chOff x="4630955" y="3880561"/>
            <a:chExt cx="914400" cy="1945207"/>
          </a:xfrm>
        </p:grpSpPr>
        <p:sp>
          <p:nvSpPr>
            <p:cNvPr id="4" name="Right Triangle 3">
              <a:extLst>
                <a:ext uri="{FF2B5EF4-FFF2-40B4-BE49-F238E27FC236}">
                  <a16:creationId xmlns:a16="http://schemas.microsoft.com/office/drawing/2014/main" id="{DAB4F0EA-BA8A-4599-826D-D20B4BA0882F}"/>
                </a:ext>
              </a:extLst>
            </p:cNvPr>
            <p:cNvSpPr/>
            <p:nvPr/>
          </p:nvSpPr>
          <p:spPr>
            <a:xfrm>
              <a:off x="4630955" y="3880561"/>
              <a:ext cx="914400" cy="914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5" name="Right Triangle 4">
              <a:extLst>
                <a:ext uri="{FF2B5EF4-FFF2-40B4-BE49-F238E27FC236}">
                  <a16:creationId xmlns:a16="http://schemas.microsoft.com/office/drawing/2014/main" id="{9E223480-2027-4770-8C16-895B194D1013}"/>
                </a:ext>
              </a:extLst>
            </p:cNvPr>
            <p:cNvSpPr/>
            <p:nvPr/>
          </p:nvSpPr>
          <p:spPr>
            <a:xfrm rot="5400000">
              <a:off x="4630955" y="4911368"/>
              <a:ext cx="914400" cy="914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grpSp>
      <p:grpSp>
        <p:nvGrpSpPr>
          <p:cNvPr id="6" name="Group 5">
            <a:extLst>
              <a:ext uri="{FF2B5EF4-FFF2-40B4-BE49-F238E27FC236}">
                <a16:creationId xmlns:a16="http://schemas.microsoft.com/office/drawing/2014/main" id="{3E3E4E34-1E85-4567-B18F-53545CA36F15}"/>
              </a:ext>
            </a:extLst>
          </p:cNvPr>
          <p:cNvGrpSpPr/>
          <p:nvPr/>
        </p:nvGrpSpPr>
        <p:grpSpPr>
          <a:xfrm rot="10800000">
            <a:off x="4738992" y="1789426"/>
            <a:ext cx="1309197" cy="2785060"/>
            <a:chOff x="4630955" y="3880561"/>
            <a:chExt cx="914400" cy="1945207"/>
          </a:xfrm>
        </p:grpSpPr>
        <p:sp>
          <p:nvSpPr>
            <p:cNvPr id="7" name="Right Triangle 6">
              <a:extLst>
                <a:ext uri="{FF2B5EF4-FFF2-40B4-BE49-F238E27FC236}">
                  <a16:creationId xmlns:a16="http://schemas.microsoft.com/office/drawing/2014/main" id="{2B5E9313-122F-4450-9227-F4B845A88735}"/>
                </a:ext>
              </a:extLst>
            </p:cNvPr>
            <p:cNvSpPr/>
            <p:nvPr/>
          </p:nvSpPr>
          <p:spPr>
            <a:xfrm>
              <a:off x="4630955" y="3880561"/>
              <a:ext cx="914400" cy="9144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 name="Right Triangle 7">
              <a:extLst>
                <a:ext uri="{FF2B5EF4-FFF2-40B4-BE49-F238E27FC236}">
                  <a16:creationId xmlns:a16="http://schemas.microsoft.com/office/drawing/2014/main" id="{3A7C6260-C006-4E92-9F90-AF382B196631}"/>
                </a:ext>
              </a:extLst>
            </p:cNvPr>
            <p:cNvSpPr/>
            <p:nvPr/>
          </p:nvSpPr>
          <p:spPr>
            <a:xfrm rot="5400000">
              <a:off x="4630955" y="4911368"/>
              <a:ext cx="914400" cy="914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grpSp>
      <p:sp>
        <p:nvSpPr>
          <p:cNvPr id="10" name="TextBox 9">
            <a:extLst>
              <a:ext uri="{FF2B5EF4-FFF2-40B4-BE49-F238E27FC236}">
                <a16:creationId xmlns:a16="http://schemas.microsoft.com/office/drawing/2014/main" id="{F64CA608-4C6D-468A-8099-247C08A321C3}"/>
              </a:ext>
            </a:extLst>
          </p:cNvPr>
          <p:cNvSpPr txBox="1"/>
          <p:nvPr/>
        </p:nvSpPr>
        <p:spPr>
          <a:xfrm>
            <a:off x="834857" y="790148"/>
            <a:ext cx="4454382" cy="2246769"/>
          </a:xfrm>
          <a:prstGeom prst="rect">
            <a:avLst/>
          </a:prstGeom>
          <a:noFill/>
        </p:spPr>
        <p:txBody>
          <a:bodyPr wrap="square" rtlCol="0">
            <a:spAutoFit/>
          </a:bodyPr>
          <a:lstStyle/>
          <a:p>
            <a:pPr marL="342900" indent="-342900">
              <a:buFont typeface="Arial" panose="020B0604020202020204" pitchFamily="34" charset="0"/>
              <a:buChar char="•"/>
            </a:pPr>
            <a:r>
              <a:rPr lang="en-US" altLang="ko-KR" sz="2000" dirty="0" err="1">
                <a:solidFill>
                  <a:schemeClr val="bg1"/>
                </a:solidFill>
                <a:cs typeface="Arial" pitchFamily="34" charset="0"/>
              </a:rPr>
              <a:t>Réveil</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corporel</a:t>
            </a:r>
            <a:endParaRPr lang="en-US" altLang="ko-KR" sz="2000" dirty="0">
              <a:solidFill>
                <a:schemeClr val="bg1"/>
              </a:solidFill>
              <a:cs typeface="Arial" pitchFamily="34" charset="0"/>
            </a:endParaRPr>
          </a:p>
          <a:p>
            <a:pPr marL="342900" indent="-342900">
              <a:buFont typeface="Arial" panose="020B0604020202020204" pitchFamily="34" charset="0"/>
              <a:buChar char="•"/>
            </a:pPr>
            <a:r>
              <a:rPr lang="en-US" altLang="ko-KR" sz="2000" dirty="0" err="1">
                <a:solidFill>
                  <a:schemeClr val="bg1"/>
                </a:solidFill>
                <a:cs typeface="Arial" pitchFamily="34" charset="0"/>
              </a:rPr>
              <a:t>Oxygénation</a:t>
            </a:r>
            <a:r>
              <a:rPr lang="en-US" altLang="ko-KR" sz="2000" dirty="0">
                <a:solidFill>
                  <a:schemeClr val="bg1"/>
                </a:solidFill>
                <a:cs typeface="Arial" pitchFamily="34" charset="0"/>
              </a:rPr>
              <a:t> du corps</a:t>
            </a:r>
          </a:p>
          <a:p>
            <a:pPr marL="342900" indent="-342900">
              <a:buFont typeface="Arial" panose="020B0604020202020204" pitchFamily="34" charset="0"/>
              <a:buChar char="•"/>
            </a:pPr>
            <a:r>
              <a:rPr lang="en-US" altLang="ko-KR" sz="2000" dirty="0" err="1">
                <a:solidFill>
                  <a:schemeClr val="bg1"/>
                </a:solidFill>
                <a:cs typeface="Arial" pitchFamily="34" charset="0"/>
              </a:rPr>
              <a:t>Sécrétion</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d’endorphines</a:t>
            </a:r>
            <a:endParaRPr lang="en-US" altLang="ko-KR" sz="2000" dirty="0">
              <a:solidFill>
                <a:schemeClr val="bg1"/>
              </a:solidFill>
              <a:cs typeface="Arial" pitchFamily="34" charset="0"/>
            </a:endParaRPr>
          </a:p>
          <a:p>
            <a:pPr marL="342900" indent="-342900">
              <a:buFont typeface="Arial" panose="020B0604020202020204" pitchFamily="34" charset="0"/>
              <a:buChar char="•"/>
            </a:pPr>
            <a:r>
              <a:rPr lang="en-US" altLang="ko-KR" sz="2000" dirty="0">
                <a:solidFill>
                  <a:schemeClr val="bg1"/>
                </a:solidFill>
                <a:cs typeface="Arial" pitchFamily="34" charset="0"/>
              </a:rPr>
              <a:t>Stimulation des </a:t>
            </a:r>
            <a:r>
              <a:rPr lang="en-US" altLang="ko-KR" sz="2000" dirty="0" err="1">
                <a:solidFill>
                  <a:schemeClr val="bg1"/>
                </a:solidFill>
                <a:cs typeface="Arial" pitchFamily="34" charset="0"/>
              </a:rPr>
              <a:t>réseaux</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neuronaux</a:t>
            </a:r>
            <a:endParaRPr lang="en-US" altLang="ko-KR" sz="2000" dirty="0">
              <a:solidFill>
                <a:schemeClr val="bg1"/>
              </a:solidFill>
              <a:cs typeface="Arial" pitchFamily="34" charset="0"/>
            </a:endParaRPr>
          </a:p>
          <a:p>
            <a:pPr marL="342900" indent="-342900">
              <a:buFont typeface="Arial" panose="020B0604020202020204" pitchFamily="34" charset="0"/>
              <a:buChar char="•"/>
            </a:pPr>
            <a:r>
              <a:rPr lang="en-US" altLang="ko-KR" sz="2000" dirty="0" err="1">
                <a:solidFill>
                  <a:schemeClr val="bg1"/>
                </a:solidFill>
                <a:cs typeface="Arial" pitchFamily="34" charset="0"/>
              </a:rPr>
              <a:t>Rendre</a:t>
            </a:r>
            <a:r>
              <a:rPr lang="en-US" altLang="ko-KR" sz="2000" dirty="0">
                <a:solidFill>
                  <a:schemeClr val="bg1"/>
                </a:solidFill>
                <a:cs typeface="Arial" pitchFamily="34" charset="0"/>
              </a:rPr>
              <a:t> le corps et </a:t>
            </a:r>
            <a:r>
              <a:rPr lang="en-US" altLang="ko-KR" sz="2000" dirty="0" err="1">
                <a:solidFill>
                  <a:schemeClr val="bg1"/>
                </a:solidFill>
                <a:cs typeface="Arial" pitchFamily="34" charset="0"/>
              </a:rPr>
              <a:t>l’apprenant</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disponibles</a:t>
            </a:r>
            <a:endParaRPr lang="ko-KR" altLang="en-US" sz="2000" dirty="0">
              <a:solidFill>
                <a:schemeClr val="bg1"/>
              </a:solidFill>
              <a:cs typeface="Arial" pitchFamily="34" charset="0"/>
            </a:endParaRPr>
          </a:p>
        </p:txBody>
      </p:sp>
      <p:sp>
        <p:nvSpPr>
          <p:cNvPr id="13" name="TextBox 12">
            <a:extLst>
              <a:ext uri="{FF2B5EF4-FFF2-40B4-BE49-F238E27FC236}">
                <a16:creationId xmlns:a16="http://schemas.microsoft.com/office/drawing/2014/main" id="{5DB957CD-8E84-41E0-826F-DC0442DDD7F5}"/>
              </a:ext>
            </a:extLst>
          </p:cNvPr>
          <p:cNvSpPr txBox="1"/>
          <p:nvPr/>
        </p:nvSpPr>
        <p:spPr>
          <a:xfrm>
            <a:off x="7565056" y="4384873"/>
            <a:ext cx="4409039" cy="2123658"/>
          </a:xfrm>
          <a:prstGeom prst="rect">
            <a:avLst/>
          </a:prstGeom>
          <a:noFill/>
        </p:spPr>
        <p:txBody>
          <a:bodyPr wrap="square" rtlCol="0">
            <a:spAutoFit/>
          </a:bodyPr>
          <a:lstStyle/>
          <a:p>
            <a:pPr marL="342900" indent="-342900">
              <a:buFont typeface="Arial" panose="020B0604020202020204" pitchFamily="34" charset="0"/>
              <a:buChar char="•"/>
            </a:pPr>
            <a:r>
              <a:rPr lang="en-US" altLang="ko-KR" sz="2000" dirty="0">
                <a:solidFill>
                  <a:schemeClr val="bg1"/>
                </a:solidFill>
                <a:cs typeface="Arial" pitchFamily="34" charset="0"/>
              </a:rPr>
              <a:t>15 minutes</a:t>
            </a:r>
          </a:p>
          <a:p>
            <a:pPr marL="342900" indent="-342900">
              <a:buFont typeface="Arial" panose="020B0604020202020204" pitchFamily="34" charset="0"/>
              <a:buChar char="•"/>
            </a:pPr>
            <a:r>
              <a:rPr lang="en-US" altLang="ko-KR" sz="2000" dirty="0" err="1">
                <a:solidFill>
                  <a:schemeClr val="bg1"/>
                </a:solidFill>
                <a:cs typeface="Arial" pitchFamily="34" charset="0"/>
              </a:rPr>
              <a:t>Tous</a:t>
            </a:r>
            <a:r>
              <a:rPr lang="en-US" altLang="ko-KR" sz="2000" dirty="0">
                <a:solidFill>
                  <a:schemeClr val="bg1"/>
                </a:solidFill>
                <a:cs typeface="Arial" pitchFamily="34" charset="0"/>
              </a:rPr>
              <a:t> les </a:t>
            </a:r>
            <a:r>
              <a:rPr lang="en-US" altLang="ko-KR" sz="2000" dirty="0" err="1">
                <a:solidFill>
                  <a:schemeClr val="bg1"/>
                </a:solidFill>
                <a:cs typeface="Arial" pitchFamily="34" charset="0"/>
              </a:rPr>
              <a:t>jours</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sauf</a:t>
            </a:r>
            <a:r>
              <a:rPr lang="en-US" altLang="ko-KR" sz="2000" dirty="0">
                <a:solidFill>
                  <a:schemeClr val="bg1"/>
                </a:solidFill>
                <a:cs typeface="Arial" pitchFamily="34" charset="0"/>
              </a:rPr>
              <a:t> EPS)</a:t>
            </a:r>
          </a:p>
          <a:p>
            <a:pPr marL="342900" indent="-342900">
              <a:buFont typeface="Arial" panose="020B0604020202020204" pitchFamily="34" charset="0"/>
              <a:buChar char="•"/>
            </a:pPr>
            <a:r>
              <a:rPr lang="en-US" altLang="ko-KR" sz="2000" dirty="0" err="1">
                <a:solidFill>
                  <a:schemeClr val="bg1"/>
                </a:solidFill>
                <a:cs typeface="Arial" pitchFamily="34" charset="0"/>
              </a:rPr>
              <a:t>Positionnement</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en</a:t>
            </a:r>
            <a:r>
              <a:rPr lang="en-US" altLang="ko-KR" sz="2000" dirty="0">
                <a:solidFill>
                  <a:schemeClr val="bg1"/>
                </a:solidFill>
                <a:cs typeface="Arial" pitchFamily="34" charset="0"/>
              </a:rPr>
              <a:t> ronde au </a:t>
            </a:r>
            <a:r>
              <a:rPr lang="en-US" altLang="ko-KR" sz="2000" dirty="0" err="1">
                <a:solidFill>
                  <a:schemeClr val="bg1"/>
                </a:solidFill>
                <a:cs typeface="Arial" pitchFamily="34" charset="0"/>
              </a:rPr>
              <a:t>départ</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échauffement</a:t>
            </a:r>
            <a:r>
              <a:rPr lang="en-US" altLang="ko-KR" sz="2000" dirty="0">
                <a:solidFill>
                  <a:schemeClr val="bg1"/>
                </a:solidFill>
                <a:cs typeface="Arial" pitchFamily="34" charset="0"/>
              </a:rPr>
              <a:t>)</a:t>
            </a:r>
          </a:p>
          <a:p>
            <a:pPr marL="342900" indent="-342900">
              <a:buFont typeface="Arial" panose="020B0604020202020204" pitchFamily="34" charset="0"/>
              <a:buChar char="•"/>
            </a:pPr>
            <a:r>
              <a:rPr lang="en-US" altLang="ko-KR" sz="2000" dirty="0" err="1">
                <a:solidFill>
                  <a:schemeClr val="bg1"/>
                </a:solidFill>
                <a:cs typeface="Arial" pitchFamily="34" charset="0"/>
              </a:rPr>
              <a:t>Terminer</a:t>
            </a:r>
            <a:r>
              <a:rPr lang="en-US" altLang="ko-KR" sz="2000" dirty="0">
                <a:solidFill>
                  <a:schemeClr val="bg1"/>
                </a:solidFill>
                <a:cs typeface="Arial" pitchFamily="34" charset="0"/>
              </a:rPr>
              <a:t> par </a:t>
            </a:r>
            <a:r>
              <a:rPr lang="en-US" altLang="ko-KR" sz="2000" dirty="0" err="1">
                <a:solidFill>
                  <a:schemeClr val="bg1"/>
                </a:solidFill>
                <a:cs typeface="Arial" pitchFamily="34" charset="0"/>
              </a:rPr>
              <a:t>une</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accélération</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dynamiser</a:t>
            </a:r>
            <a:r>
              <a:rPr lang="en-US" altLang="ko-KR" sz="2000" dirty="0">
                <a:solidFill>
                  <a:schemeClr val="bg1"/>
                </a:solidFill>
                <a:cs typeface="Arial" pitchFamily="34" charset="0"/>
              </a:rPr>
              <a:t>)</a:t>
            </a:r>
          </a:p>
          <a:p>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33121652-6459-43CC-A564-7B523D5B2FE0}"/>
              </a:ext>
            </a:extLst>
          </p:cNvPr>
          <p:cNvSpPr txBox="1"/>
          <p:nvPr/>
        </p:nvSpPr>
        <p:spPr>
          <a:xfrm>
            <a:off x="6751935" y="2578563"/>
            <a:ext cx="4791673" cy="1015663"/>
          </a:xfrm>
          <a:prstGeom prst="rect">
            <a:avLst/>
          </a:prstGeom>
          <a:noFill/>
        </p:spPr>
        <p:txBody>
          <a:bodyPr wrap="square" rtlCol="0">
            <a:spAutoFit/>
          </a:bodyPr>
          <a:lstStyle/>
          <a:p>
            <a:pPr marL="342900" indent="-342900">
              <a:buFont typeface="Arial" panose="020B0604020202020204" pitchFamily="34" charset="0"/>
              <a:buChar char="•"/>
            </a:pPr>
            <a:r>
              <a:rPr lang="en-US" altLang="ko-KR" sz="2000" dirty="0" err="1">
                <a:solidFill>
                  <a:schemeClr val="bg1"/>
                </a:solidFill>
                <a:cs typeface="Arial" pitchFamily="34" charset="0"/>
              </a:rPr>
              <a:t>Echauffement</a:t>
            </a:r>
            <a:endParaRPr lang="en-US" altLang="ko-KR" sz="2000" dirty="0">
              <a:solidFill>
                <a:schemeClr val="bg1"/>
              </a:solidFill>
              <a:cs typeface="Arial" pitchFamily="34" charset="0"/>
            </a:endParaRPr>
          </a:p>
          <a:p>
            <a:pPr marL="342900" indent="-342900">
              <a:buFont typeface="Arial" panose="020B0604020202020204" pitchFamily="34" charset="0"/>
              <a:buChar char="•"/>
            </a:pPr>
            <a:r>
              <a:rPr lang="en-US" altLang="ko-KR" sz="2000" dirty="0" err="1">
                <a:solidFill>
                  <a:schemeClr val="bg1"/>
                </a:solidFill>
                <a:cs typeface="Arial" pitchFamily="34" charset="0"/>
              </a:rPr>
              <a:t>Activités</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courir</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sauter</a:t>
            </a:r>
            <a:r>
              <a:rPr lang="en-US" altLang="ko-KR" sz="2000" dirty="0">
                <a:solidFill>
                  <a:schemeClr val="bg1"/>
                </a:solidFill>
                <a:cs typeface="Arial" pitchFamily="34" charset="0"/>
              </a:rPr>
              <a:t>, lancer, </a:t>
            </a:r>
            <a:r>
              <a:rPr lang="en-US" altLang="ko-KR" sz="2000" dirty="0" err="1">
                <a:solidFill>
                  <a:schemeClr val="bg1"/>
                </a:solidFill>
                <a:cs typeface="Arial" pitchFamily="34" charset="0"/>
              </a:rPr>
              <a:t>danser</a:t>
            </a:r>
            <a:endParaRPr lang="en-US" altLang="ko-KR" sz="2000" dirty="0">
              <a:solidFill>
                <a:schemeClr val="bg1"/>
              </a:solidFill>
              <a:cs typeface="Arial" pitchFamily="34" charset="0"/>
            </a:endParaRPr>
          </a:p>
          <a:p>
            <a:pPr marL="342900" indent="-342900">
              <a:buFont typeface="Arial" panose="020B0604020202020204" pitchFamily="34" charset="0"/>
              <a:buChar char="•"/>
            </a:pPr>
            <a:r>
              <a:rPr lang="en-US" altLang="ko-KR" sz="2000" dirty="0" err="1">
                <a:solidFill>
                  <a:schemeClr val="bg1"/>
                </a:solidFill>
                <a:cs typeface="Arial" pitchFamily="34" charset="0"/>
              </a:rPr>
              <a:t>Pratiques</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corporelles</a:t>
            </a:r>
            <a:r>
              <a:rPr lang="en-US" altLang="ko-KR" sz="2000" dirty="0">
                <a:solidFill>
                  <a:schemeClr val="bg1"/>
                </a:solidFill>
                <a:cs typeface="Arial" pitchFamily="34" charset="0"/>
              </a:rPr>
              <a:t> de bien-</a:t>
            </a:r>
            <a:r>
              <a:rPr lang="en-US" altLang="ko-KR" sz="2000" dirty="0" err="1">
                <a:solidFill>
                  <a:schemeClr val="bg1"/>
                </a:solidFill>
                <a:cs typeface="Arial" pitchFamily="34" charset="0"/>
              </a:rPr>
              <a:t>être</a:t>
            </a:r>
            <a:endParaRPr lang="en-US" altLang="ko-KR" sz="2000" dirty="0">
              <a:solidFill>
                <a:schemeClr val="bg1"/>
              </a:solidFill>
              <a:cs typeface="Arial" pitchFamily="34" charset="0"/>
            </a:endParaRPr>
          </a:p>
        </p:txBody>
      </p:sp>
      <p:sp>
        <p:nvSpPr>
          <p:cNvPr id="19" name="TextBox 18">
            <a:extLst>
              <a:ext uri="{FF2B5EF4-FFF2-40B4-BE49-F238E27FC236}">
                <a16:creationId xmlns:a16="http://schemas.microsoft.com/office/drawing/2014/main" id="{DF63BA19-9887-4AA2-A3CB-5037CC018E47}"/>
              </a:ext>
            </a:extLst>
          </p:cNvPr>
          <p:cNvSpPr txBox="1"/>
          <p:nvPr/>
        </p:nvSpPr>
        <p:spPr>
          <a:xfrm>
            <a:off x="247482" y="4039685"/>
            <a:ext cx="5026639" cy="1938992"/>
          </a:xfrm>
          <a:prstGeom prst="rect">
            <a:avLst/>
          </a:prstGeom>
          <a:noFill/>
        </p:spPr>
        <p:txBody>
          <a:bodyPr wrap="square" rtlCol="0">
            <a:spAutoFit/>
          </a:bodyPr>
          <a:lstStyle/>
          <a:p>
            <a:pPr marL="342900" indent="-342900" algn="r">
              <a:buFont typeface="Arial" panose="020B0604020202020204" pitchFamily="34" charset="0"/>
              <a:buChar char="•"/>
            </a:pPr>
            <a:r>
              <a:rPr lang="en-US" altLang="ko-KR" sz="2000" dirty="0">
                <a:solidFill>
                  <a:schemeClr val="bg1"/>
                </a:solidFill>
                <a:cs typeface="Arial" pitchFamily="34" charset="0"/>
              </a:rPr>
              <a:t>Souder le </a:t>
            </a:r>
            <a:r>
              <a:rPr lang="en-US" altLang="ko-KR" sz="2000" dirty="0" err="1">
                <a:solidFill>
                  <a:schemeClr val="bg1"/>
                </a:solidFill>
                <a:cs typeface="Arial" pitchFamily="34" charset="0"/>
              </a:rPr>
              <a:t>groupe</a:t>
            </a:r>
            <a:endParaRPr lang="en-US" altLang="ko-KR" sz="2000" dirty="0">
              <a:solidFill>
                <a:schemeClr val="bg1"/>
              </a:solidFill>
              <a:cs typeface="Arial" pitchFamily="34" charset="0"/>
            </a:endParaRPr>
          </a:p>
          <a:p>
            <a:pPr marL="342900" indent="-342900" algn="r">
              <a:buFont typeface="Arial" panose="020B0604020202020204" pitchFamily="34" charset="0"/>
              <a:buChar char="•"/>
            </a:pPr>
            <a:r>
              <a:rPr lang="en-US" altLang="ko-KR" sz="2000" dirty="0" err="1">
                <a:solidFill>
                  <a:schemeClr val="bg1"/>
                </a:solidFill>
                <a:cs typeface="Arial" pitchFamily="34" charset="0"/>
              </a:rPr>
              <a:t>Renforcer</a:t>
            </a:r>
            <a:r>
              <a:rPr lang="en-US" altLang="ko-KR" sz="2000" dirty="0">
                <a:solidFill>
                  <a:schemeClr val="bg1"/>
                </a:solidFill>
                <a:cs typeface="Arial" pitchFamily="34" charset="0"/>
              </a:rPr>
              <a:t> le sentiment de </a:t>
            </a:r>
            <a:r>
              <a:rPr lang="en-US" altLang="ko-KR" sz="2000" dirty="0" err="1">
                <a:solidFill>
                  <a:schemeClr val="bg1"/>
                </a:solidFill>
                <a:cs typeface="Arial" pitchFamily="34" charset="0"/>
              </a:rPr>
              <a:t>proximité</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sociale</a:t>
            </a:r>
            <a:endParaRPr lang="en-US" altLang="ko-KR" sz="2000" dirty="0">
              <a:solidFill>
                <a:schemeClr val="bg1"/>
              </a:solidFill>
              <a:cs typeface="Arial" pitchFamily="34" charset="0"/>
            </a:endParaRPr>
          </a:p>
          <a:p>
            <a:pPr marL="342900" indent="-342900" algn="r">
              <a:buFont typeface="Arial" panose="020B0604020202020204" pitchFamily="34" charset="0"/>
              <a:buChar char="•"/>
            </a:pPr>
            <a:r>
              <a:rPr lang="en-US" altLang="ko-KR" sz="2000" dirty="0">
                <a:solidFill>
                  <a:schemeClr val="bg1"/>
                </a:solidFill>
                <a:cs typeface="Arial" pitchFamily="34" charset="0"/>
              </a:rPr>
              <a:t>Se </a:t>
            </a:r>
            <a:r>
              <a:rPr lang="en-US" altLang="ko-KR" sz="2000" dirty="0" err="1">
                <a:solidFill>
                  <a:schemeClr val="bg1"/>
                </a:solidFill>
                <a:cs typeface="Arial" pitchFamily="34" charset="0"/>
              </a:rPr>
              <a:t>mettre</a:t>
            </a:r>
            <a:r>
              <a:rPr lang="en-US" altLang="ko-KR" sz="2000" dirty="0">
                <a:solidFill>
                  <a:schemeClr val="bg1"/>
                </a:solidFill>
                <a:cs typeface="Arial" pitchFamily="34" charset="0"/>
              </a:rPr>
              <a:t> dans un </a:t>
            </a:r>
            <a:r>
              <a:rPr lang="en-US" altLang="ko-KR" sz="2000" dirty="0" err="1">
                <a:solidFill>
                  <a:schemeClr val="bg1"/>
                </a:solidFill>
                <a:cs typeface="Arial" pitchFamily="34" charset="0"/>
              </a:rPr>
              <a:t>même</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état</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d’esprit</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neurones</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miroirs</a:t>
            </a:r>
            <a:r>
              <a:rPr lang="en-US" altLang="ko-KR" sz="2000" dirty="0">
                <a:solidFill>
                  <a:schemeClr val="bg1"/>
                </a:solidFill>
                <a:cs typeface="Arial" pitchFamily="34" charset="0"/>
              </a:rPr>
              <a:t>)</a:t>
            </a:r>
          </a:p>
          <a:p>
            <a:pPr marL="342900" indent="-342900" algn="r">
              <a:buFont typeface="Arial" panose="020B0604020202020204" pitchFamily="34" charset="0"/>
              <a:buChar char="•"/>
            </a:pPr>
            <a:r>
              <a:rPr lang="en-US" altLang="ko-KR" sz="2000" dirty="0">
                <a:solidFill>
                  <a:schemeClr val="bg1"/>
                </a:solidFill>
                <a:cs typeface="Arial" pitchFamily="34" charset="0"/>
              </a:rPr>
              <a:t>Se </a:t>
            </a:r>
            <a:r>
              <a:rPr lang="en-US" altLang="ko-KR" sz="2000" dirty="0" err="1">
                <a:solidFill>
                  <a:schemeClr val="bg1"/>
                </a:solidFill>
                <a:cs typeface="Arial" pitchFamily="34" charset="0"/>
              </a:rPr>
              <a:t>préparer</a:t>
            </a:r>
            <a:r>
              <a:rPr lang="en-US" altLang="ko-KR" sz="2000" dirty="0">
                <a:solidFill>
                  <a:schemeClr val="bg1"/>
                </a:solidFill>
                <a:cs typeface="Arial" pitchFamily="34" charset="0"/>
              </a:rPr>
              <a:t> à </a:t>
            </a:r>
            <a:r>
              <a:rPr lang="en-US" altLang="ko-KR" sz="2000" dirty="0" err="1">
                <a:solidFill>
                  <a:schemeClr val="bg1"/>
                </a:solidFill>
                <a:cs typeface="Arial" pitchFamily="34" charset="0"/>
              </a:rPr>
              <a:t>entrer</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en</a:t>
            </a:r>
            <a:r>
              <a:rPr lang="en-US" altLang="ko-KR" sz="2000" dirty="0">
                <a:solidFill>
                  <a:schemeClr val="bg1"/>
                </a:solidFill>
                <a:cs typeface="Arial" pitchFamily="34" charset="0"/>
              </a:rPr>
              <a:t> </a:t>
            </a:r>
            <a:r>
              <a:rPr lang="en-US" altLang="ko-KR" sz="2000" dirty="0" err="1">
                <a:solidFill>
                  <a:schemeClr val="bg1"/>
                </a:solidFill>
                <a:cs typeface="Arial" pitchFamily="34" charset="0"/>
              </a:rPr>
              <a:t>classe</a:t>
            </a:r>
            <a:endParaRPr lang="ko-KR" altLang="en-US" sz="2000" dirty="0">
              <a:solidFill>
                <a:schemeClr val="bg1"/>
              </a:solidFill>
              <a:cs typeface="Arial" pitchFamily="34" charset="0"/>
            </a:endParaRPr>
          </a:p>
        </p:txBody>
      </p:sp>
      <p:sp>
        <p:nvSpPr>
          <p:cNvPr id="21" name="TextBox 20">
            <a:extLst>
              <a:ext uri="{FF2B5EF4-FFF2-40B4-BE49-F238E27FC236}">
                <a16:creationId xmlns:a16="http://schemas.microsoft.com/office/drawing/2014/main" id="{EA171E59-1298-46DD-A3E6-E66CEAE6EA6A}"/>
              </a:ext>
            </a:extLst>
          </p:cNvPr>
          <p:cNvSpPr txBox="1"/>
          <p:nvPr/>
        </p:nvSpPr>
        <p:spPr>
          <a:xfrm>
            <a:off x="5102774" y="2411763"/>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22" name="TextBox 21">
            <a:extLst>
              <a:ext uri="{FF2B5EF4-FFF2-40B4-BE49-F238E27FC236}">
                <a16:creationId xmlns:a16="http://schemas.microsoft.com/office/drawing/2014/main" id="{46B3126C-628B-497A-9162-DB1D082516EE}"/>
              </a:ext>
            </a:extLst>
          </p:cNvPr>
          <p:cNvSpPr txBox="1"/>
          <p:nvPr/>
        </p:nvSpPr>
        <p:spPr>
          <a:xfrm>
            <a:off x="5102774" y="3352228"/>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23" name="TextBox 22">
            <a:extLst>
              <a:ext uri="{FF2B5EF4-FFF2-40B4-BE49-F238E27FC236}">
                <a16:creationId xmlns:a16="http://schemas.microsoft.com/office/drawing/2014/main" id="{23265465-1540-43B6-A5DE-0D72D410C754}"/>
              </a:ext>
            </a:extLst>
          </p:cNvPr>
          <p:cNvSpPr txBox="1"/>
          <p:nvPr/>
        </p:nvSpPr>
        <p:spPr>
          <a:xfrm>
            <a:off x="6078035" y="3937782"/>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24" name="TextBox 23">
            <a:extLst>
              <a:ext uri="{FF2B5EF4-FFF2-40B4-BE49-F238E27FC236}">
                <a16:creationId xmlns:a16="http://schemas.microsoft.com/office/drawing/2014/main" id="{3294635C-C379-4A74-896B-1FC048ACC899}"/>
              </a:ext>
            </a:extLst>
          </p:cNvPr>
          <p:cNvSpPr txBox="1"/>
          <p:nvPr/>
        </p:nvSpPr>
        <p:spPr>
          <a:xfrm>
            <a:off x="6078035" y="4806654"/>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25" name="TextBox 13">
            <a:extLst>
              <a:ext uri="{FF2B5EF4-FFF2-40B4-BE49-F238E27FC236}">
                <a16:creationId xmlns:a16="http://schemas.microsoft.com/office/drawing/2014/main" id="{6C688D72-FF8A-4D79-9549-B5E2A36901D4}"/>
              </a:ext>
            </a:extLst>
          </p:cNvPr>
          <p:cNvSpPr txBox="1"/>
          <p:nvPr/>
        </p:nvSpPr>
        <p:spPr>
          <a:xfrm>
            <a:off x="259364" y="3590321"/>
            <a:ext cx="4061004" cy="461665"/>
          </a:xfrm>
          <a:prstGeom prst="rect">
            <a:avLst/>
          </a:prstGeom>
          <a:noFill/>
        </p:spPr>
        <p:txBody>
          <a:bodyPr wrap="square" rtlCol="0">
            <a:spAutoFit/>
          </a:bodyPr>
          <a:lstStyle/>
          <a:p>
            <a:r>
              <a:rPr lang="en-US" altLang="ko-KR" sz="2400" b="1" dirty="0" err="1">
                <a:solidFill>
                  <a:schemeClr val="accent3"/>
                </a:solidFill>
                <a:cs typeface="Arial" pitchFamily="34" charset="0"/>
              </a:rPr>
              <a:t>Objectifs</a:t>
            </a:r>
            <a:r>
              <a:rPr lang="en-US" altLang="ko-KR" sz="2400" b="1" dirty="0">
                <a:solidFill>
                  <a:schemeClr val="accent3"/>
                </a:solidFill>
                <a:cs typeface="Arial" pitchFamily="34" charset="0"/>
              </a:rPr>
              <a:t> </a:t>
            </a:r>
            <a:r>
              <a:rPr lang="en-US" altLang="ko-KR" sz="2400" b="1" dirty="0" err="1">
                <a:solidFill>
                  <a:schemeClr val="accent3"/>
                </a:solidFill>
                <a:cs typeface="Arial" pitchFamily="34" charset="0"/>
              </a:rPr>
              <a:t>sociaux</a:t>
            </a:r>
            <a:endParaRPr lang="ko-KR" altLang="en-US" sz="2400" b="1" dirty="0">
              <a:solidFill>
                <a:schemeClr val="accent3"/>
              </a:solidFill>
              <a:cs typeface="Arial" pitchFamily="34" charset="0"/>
            </a:endParaRPr>
          </a:p>
        </p:txBody>
      </p:sp>
      <p:sp>
        <p:nvSpPr>
          <p:cNvPr id="26" name="TextBox 13">
            <a:extLst>
              <a:ext uri="{FF2B5EF4-FFF2-40B4-BE49-F238E27FC236}">
                <a16:creationId xmlns:a16="http://schemas.microsoft.com/office/drawing/2014/main" id="{CAEA43B6-B690-4BDB-AD8F-99D1A8E1B3E1}"/>
              </a:ext>
            </a:extLst>
          </p:cNvPr>
          <p:cNvSpPr txBox="1"/>
          <p:nvPr/>
        </p:nvSpPr>
        <p:spPr>
          <a:xfrm>
            <a:off x="1820354" y="327279"/>
            <a:ext cx="3573236" cy="461665"/>
          </a:xfrm>
          <a:prstGeom prst="rect">
            <a:avLst/>
          </a:prstGeom>
          <a:noFill/>
        </p:spPr>
        <p:txBody>
          <a:bodyPr wrap="square" rtlCol="0">
            <a:spAutoFit/>
          </a:bodyPr>
          <a:lstStyle/>
          <a:p>
            <a:r>
              <a:rPr lang="en-US" altLang="ko-KR" sz="2400" b="1" dirty="0" err="1">
                <a:solidFill>
                  <a:schemeClr val="accent4"/>
                </a:solidFill>
                <a:cs typeface="Arial" pitchFamily="34" charset="0"/>
              </a:rPr>
              <a:t>Objectifs</a:t>
            </a:r>
            <a:r>
              <a:rPr lang="en-US" altLang="ko-KR" sz="2400" b="1" dirty="0">
                <a:solidFill>
                  <a:schemeClr val="accent4"/>
                </a:solidFill>
                <a:cs typeface="Arial" pitchFamily="34" charset="0"/>
              </a:rPr>
              <a:t> physiques</a:t>
            </a:r>
            <a:endParaRPr lang="ko-KR" altLang="en-US" sz="2400" b="1" dirty="0">
              <a:solidFill>
                <a:schemeClr val="accent4"/>
              </a:solidFill>
              <a:cs typeface="Arial" pitchFamily="34" charset="0"/>
            </a:endParaRPr>
          </a:p>
        </p:txBody>
      </p:sp>
      <p:sp>
        <p:nvSpPr>
          <p:cNvPr id="27" name="TextBox 13">
            <a:extLst>
              <a:ext uri="{FF2B5EF4-FFF2-40B4-BE49-F238E27FC236}">
                <a16:creationId xmlns:a16="http://schemas.microsoft.com/office/drawing/2014/main" id="{48053704-0206-44D4-94D7-29726C43BD48}"/>
              </a:ext>
            </a:extLst>
          </p:cNvPr>
          <p:cNvSpPr txBox="1"/>
          <p:nvPr/>
        </p:nvSpPr>
        <p:spPr>
          <a:xfrm>
            <a:off x="6585757" y="1982359"/>
            <a:ext cx="4061004" cy="461665"/>
          </a:xfrm>
          <a:prstGeom prst="rect">
            <a:avLst/>
          </a:prstGeom>
          <a:noFill/>
        </p:spPr>
        <p:txBody>
          <a:bodyPr wrap="square" rtlCol="0">
            <a:spAutoFit/>
          </a:bodyPr>
          <a:lstStyle/>
          <a:p>
            <a:r>
              <a:rPr lang="en-US" altLang="ko-KR" sz="2400" b="1" dirty="0" err="1">
                <a:solidFill>
                  <a:schemeClr val="accent2"/>
                </a:solidFill>
                <a:cs typeface="Arial" pitchFamily="34" charset="0"/>
              </a:rPr>
              <a:t>Quels</a:t>
            </a:r>
            <a:r>
              <a:rPr lang="en-US" altLang="ko-KR" sz="2400" b="1" dirty="0">
                <a:solidFill>
                  <a:schemeClr val="accent2"/>
                </a:solidFill>
                <a:cs typeface="Arial" pitchFamily="34" charset="0"/>
              </a:rPr>
              <a:t> </a:t>
            </a:r>
            <a:r>
              <a:rPr lang="en-US" altLang="ko-KR" sz="2400" b="1" dirty="0" err="1">
                <a:solidFill>
                  <a:schemeClr val="accent2"/>
                </a:solidFill>
                <a:cs typeface="Arial" pitchFamily="34" charset="0"/>
              </a:rPr>
              <a:t>contenus</a:t>
            </a:r>
            <a:r>
              <a:rPr lang="en-US" altLang="ko-KR" sz="2400" b="1" dirty="0">
                <a:solidFill>
                  <a:schemeClr val="accent2"/>
                </a:solidFill>
                <a:cs typeface="Arial" pitchFamily="34" charset="0"/>
              </a:rPr>
              <a:t> ?</a:t>
            </a:r>
            <a:endParaRPr lang="ko-KR" altLang="en-US" sz="2400" b="1" dirty="0">
              <a:solidFill>
                <a:schemeClr val="accent2"/>
              </a:solidFill>
              <a:cs typeface="Arial" pitchFamily="34" charset="0"/>
            </a:endParaRPr>
          </a:p>
        </p:txBody>
      </p:sp>
      <p:sp>
        <p:nvSpPr>
          <p:cNvPr id="28" name="TextBox 13">
            <a:extLst>
              <a:ext uri="{FF2B5EF4-FFF2-40B4-BE49-F238E27FC236}">
                <a16:creationId xmlns:a16="http://schemas.microsoft.com/office/drawing/2014/main" id="{8B0A4492-41F8-485A-87D3-C013E46FA807}"/>
              </a:ext>
            </a:extLst>
          </p:cNvPr>
          <p:cNvSpPr txBox="1"/>
          <p:nvPr/>
        </p:nvSpPr>
        <p:spPr>
          <a:xfrm>
            <a:off x="7861338" y="3950406"/>
            <a:ext cx="4061004" cy="461665"/>
          </a:xfrm>
          <a:prstGeom prst="rect">
            <a:avLst/>
          </a:prstGeom>
          <a:noFill/>
        </p:spPr>
        <p:txBody>
          <a:bodyPr wrap="square" rtlCol="0">
            <a:spAutoFit/>
          </a:bodyPr>
          <a:lstStyle/>
          <a:p>
            <a:r>
              <a:rPr lang="en-US" altLang="ko-KR" sz="2400" b="1" dirty="0">
                <a:solidFill>
                  <a:schemeClr val="accent1"/>
                </a:solidFill>
                <a:cs typeface="Arial" pitchFamily="34" charset="0"/>
              </a:rPr>
              <a:t>Comment ?</a:t>
            </a:r>
            <a:endParaRPr lang="ko-KR" altLang="en-US" sz="2400" b="1" dirty="0">
              <a:solidFill>
                <a:schemeClr val="accent1"/>
              </a:solidFill>
              <a:cs typeface="Arial" pitchFamily="34" charset="0"/>
            </a:endParaRPr>
          </a:p>
        </p:txBody>
      </p:sp>
    </p:spTree>
    <p:extLst>
      <p:ext uri="{BB962C8B-B14F-4D97-AF65-F5344CB8AC3E}">
        <p14:creationId xmlns:p14="http://schemas.microsoft.com/office/powerpoint/2010/main" val="45468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algn="l"/>
            <a:r>
              <a:rPr lang="en-US" sz="4400" dirty="0">
                <a:solidFill>
                  <a:schemeClr val="accent4"/>
                </a:solidFill>
              </a:rPr>
              <a:t>LES PAUSES ACTIVES : comment et </a:t>
            </a:r>
            <a:r>
              <a:rPr lang="en-US" sz="4400" dirty="0" err="1">
                <a:solidFill>
                  <a:schemeClr val="accent4"/>
                </a:solidFill>
              </a:rPr>
              <a:t>quand</a:t>
            </a:r>
            <a:r>
              <a:rPr lang="en-US" sz="4400" dirty="0">
                <a:solidFill>
                  <a:schemeClr val="accent4"/>
                </a:solidFill>
              </a:rPr>
              <a:t>?</a:t>
            </a:r>
          </a:p>
        </p:txBody>
      </p:sp>
      <p:grpSp>
        <p:nvGrpSpPr>
          <p:cNvPr id="81" name="Group 80">
            <a:extLst>
              <a:ext uri="{FF2B5EF4-FFF2-40B4-BE49-F238E27FC236}">
                <a16:creationId xmlns:a16="http://schemas.microsoft.com/office/drawing/2014/main" id="{C5E41398-7151-4C0C-AD8F-A4F31CF36824}"/>
              </a:ext>
            </a:extLst>
          </p:cNvPr>
          <p:cNvGrpSpPr/>
          <p:nvPr/>
        </p:nvGrpSpPr>
        <p:grpSpPr>
          <a:xfrm flipV="1">
            <a:off x="735396" y="2431190"/>
            <a:ext cx="10217689" cy="1681771"/>
            <a:chOff x="764154" y="2998082"/>
            <a:chExt cx="11035897" cy="1816443"/>
          </a:xfrm>
        </p:grpSpPr>
        <p:sp>
          <p:nvSpPr>
            <p:cNvPr id="76" name="Freeform: Shape 75">
              <a:extLst>
                <a:ext uri="{FF2B5EF4-FFF2-40B4-BE49-F238E27FC236}">
                  <a16:creationId xmlns:a16="http://schemas.microsoft.com/office/drawing/2014/main" id="{325B6204-FE65-4614-A1FD-6A5B4F84C5CD}"/>
                </a:ext>
              </a:extLst>
            </p:cNvPr>
            <p:cNvSpPr/>
            <p:nvPr/>
          </p:nvSpPr>
          <p:spPr>
            <a:xfrm>
              <a:off x="5125614" y="2998082"/>
              <a:ext cx="2312977" cy="952844"/>
            </a:xfrm>
            <a:custGeom>
              <a:avLst/>
              <a:gdLst>
                <a:gd name="connsiteX0" fmla="*/ 1163409 w 2312977"/>
                <a:gd name="connsiteY0" fmla="*/ 0 h 952844"/>
                <a:gd name="connsiteX1" fmla="*/ 1244592 w 2312977"/>
                <a:gd name="connsiteY1" fmla="*/ 237644 h 952844"/>
                <a:gd name="connsiteX2" fmla="*/ 1321591 w 2312977"/>
                <a:gd name="connsiteY2" fmla="*/ 241584 h 952844"/>
                <a:gd name="connsiteX3" fmla="*/ 2312977 w 2312977"/>
                <a:gd name="connsiteY3" fmla="*/ 809964 h 952844"/>
                <a:gd name="connsiteX4" fmla="*/ 2142794 w 2312977"/>
                <a:gd name="connsiteY4" fmla="*/ 936738 h 952844"/>
                <a:gd name="connsiteX5" fmla="*/ 1153428 w 2312977"/>
                <a:gd name="connsiteY5" fmla="*/ 445095 h 952844"/>
                <a:gd name="connsiteX6" fmla="*/ 172230 w 2312977"/>
                <a:gd name="connsiteY6" fmla="*/ 952844 h 952844"/>
                <a:gd name="connsiteX7" fmla="*/ 0 w 2312977"/>
                <a:gd name="connsiteY7" fmla="*/ 828868 h 952844"/>
                <a:gd name="connsiteX8" fmla="*/ 981964 w 2312977"/>
                <a:gd name="connsiteY8" fmla="*/ 244360 h 952844"/>
                <a:gd name="connsiteX9" fmla="*/ 1082247 w 2312977"/>
                <a:gd name="connsiteY9" fmla="*/ 237584 h 95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977" h="952844">
                  <a:moveTo>
                    <a:pt x="1163409" y="0"/>
                  </a:moveTo>
                  <a:lnTo>
                    <a:pt x="1244592" y="237644"/>
                  </a:lnTo>
                  <a:lnTo>
                    <a:pt x="1321591" y="241584"/>
                  </a:lnTo>
                  <a:cubicBezTo>
                    <a:pt x="1714005" y="285120"/>
                    <a:pt x="2074114" y="489313"/>
                    <a:pt x="2312977" y="809964"/>
                  </a:cubicBezTo>
                  <a:lnTo>
                    <a:pt x="2142794" y="936738"/>
                  </a:lnTo>
                  <a:cubicBezTo>
                    <a:pt x="1910220" y="624530"/>
                    <a:pt x="1542728" y="441913"/>
                    <a:pt x="1153428" y="445095"/>
                  </a:cubicBezTo>
                  <a:cubicBezTo>
                    <a:pt x="764128" y="448277"/>
                    <a:pt x="399670" y="636876"/>
                    <a:pt x="172230" y="952844"/>
                  </a:cubicBezTo>
                  <a:lnTo>
                    <a:pt x="0" y="828868"/>
                  </a:lnTo>
                  <a:cubicBezTo>
                    <a:pt x="233591" y="504355"/>
                    <a:pt x="590314" y="294304"/>
                    <a:pt x="981964" y="244360"/>
                  </a:cubicBezTo>
                  <a:lnTo>
                    <a:pt x="1082247" y="2375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A979E3DD-2DBC-4B81-8F54-B8D0E5504912}"/>
                </a:ext>
              </a:extLst>
            </p:cNvPr>
            <p:cNvSpPr/>
            <p:nvPr/>
          </p:nvSpPr>
          <p:spPr>
            <a:xfrm rot="10800000">
              <a:off x="2944884" y="3861681"/>
              <a:ext cx="2312977" cy="952844"/>
            </a:xfrm>
            <a:custGeom>
              <a:avLst/>
              <a:gdLst>
                <a:gd name="connsiteX0" fmla="*/ 1163409 w 2312977"/>
                <a:gd name="connsiteY0" fmla="*/ 0 h 952844"/>
                <a:gd name="connsiteX1" fmla="*/ 1244592 w 2312977"/>
                <a:gd name="connsiteY1" fmla="*/ 237644 h 952844"/>
                <a:gd name="connsiteX2" fmla="*/ 1321591 w 2312977"/>
                <a:gd name="connsiteY2" fmla="*/ 241584 h 952844"/>
                <a:gd name="connsiteX3" fmla="*/ 2312977 w 2312977"/>
                <a:gd name="connsiteY3" fmla="*/ 809964 h 952844"/>
                <a:gd name="connsiteX4" fmla="*/ 2142794 w 2312977"/>
                <a:gd name="connsiteY4" fmla="*/ 936738 h 952844"/>
                <a:gd name="connsiteX5" fmla="*/ 1153428 w 2312977"/>
                <a:gd name="connsiteY5" fmla="*/ 445095 h 952844"/>
                <a:gd name="connsiteX6" fmla="*/ 172230 w 2312977"/>
                <a:gd name="connsiteY6" fmla="*/ 952844 h 952844"/>
                <a:gd name="connsiteX7" fmla="*/ 0 w 2312977"/>
                <a:gd name="connsiteY7" fmla="*/ 828868 h 952844"/>
                <a:gd name="connsiteX8" fmla="*/ 981964 w 2312977"/>
                <a:gd name="connsiteY8" fmla="*/ 244360 h 952844"/>
                <a:gd name="connsiteX9" fmla="*/ 1082247 w 2312977"/>
                <a:gd name="connsiteY9" fmla="*/ 237584 h 95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977" h="952844">
                  <a:moveTo>
                    <a:pt x="1163409" y="0"/>
                  </a:moveTo>
                  <a:lnTo>
                    <a:pt x="1244592" y="237644"/>
                  </a:lnTo>
                  <a:lnTo>
                    <a:pt x="1321591" y="241584"/>
                  </a:lnTo>
                  <a:cubicBezTo>
                    <a:pt x="1714005" y="285120"/>
                    <a:pt x="2074114" y="489313"/>
                    <a:pt x="2312977" y="809964"/>
                  </a:cubicBezTo>
                  <a:lnTo>
                    <a:pt x="2142794" y="936738"/>
                  </a:lnTo>
                  <a:cubicBezTo>
                    <a:pt x="1910220" y="624530"/>
                    <a:pt x="1542728" y="441913"/>
                    <a:pt x="1153428" y="445095"/>
                  </a:cubicBezTo>
                  <a:cubicBezTo>
                    <a:pt x="764128" y="448277"/>
                    <a:pt x="399670" y="636876"/>
                    <a:pt x="172230" y="952844"/>
                  </a:cubicBezTo>
                  <a:lnTo>
                    <a:pt x="0" y="828868"/>
                  </a:lnTo>
                  <a:cubicBezTo>
                    <a:pt x="233591" y="504355"/>
                    <a:pt x="590314" y="294304"/>
                    <a:pt x="981964" y="244360"/>
                  </a:cubicBezTo>
                  <a:lnTo>
                    <a:pt x="1082247" y="2375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eeform: Shape 77">
              <a:extLst>
                <a:ext uri="{FF2B5EF4-FFF2-40B4-BE49-F238E27FC236}">
                  <a16:creationId xmlns:a16="http://schemas.microsoft.com/office/drawing/2014/main" id="{52C51CF9-241D-4A8E-839B-CF982FC14A0D}"/>
                </a:ext>
              </a:extLst>
            </p:cNvPr>
            <p:cNvSpPr/>
            <p:nvPr/>
          </p:nvSpPr>
          <p:spPr>
            <a:xfrm>
              <a:off x="764154" y="2998082"/>
              <a:ext cx="2312977" cy="952844"/>
            </a:xfrm>
            <a:custGeom>
              <a:avLst/>
              <a:gdLst>
                <a:gd name="connsiteX0" fmla="*/ 1163409 w 2312977"/>
                <a:gd name="connsiteY0" fmla="*/ 0 h 952844"/>
                <a:gd name="connsiteX1" fmla="*/ 1244592 w 2312977"/>
                <a:gd name="connsiteY1" fmla="*/ 237644 h 952844"/>
                <a:gd name="connsiteX2" fmla="*/ 1321591 w 2312977"/>
                <a:gd name="connsiteY2" fmla="*/ 241584 h 952844"/>
                <a:gd name="connsiteX3" fmla="*/ 2312977 w 2312977"/>
                <a:gd name="connsiteY3" fmla="*/ 809964 h 952844"/>
                <a:gd name="connsiteX4" fmla="*/ 2142794 w 2312977"/>
                <a:gd name="connsiteY4" fmla="*/ 936738 h 952844"/>
                <a:gd name="connsiteX5" fmla="*/ 1153428 w 2312977"/>
                <a:gd name="connsiteY5" fmla="*/ 445095 h 952844"/>
                <a:gd name="connsiteX6" fmla="*/ 172230 w 2312977"/>
                <a:gd name="connsiteY6" fmla="*/ 952844 h 952844"/>
                <a:gd name="connsiteX7" fmla="*/ 0 w 2312977"/>
                <a:gd name="connsiteY7" fmla="*/ 828868 h 952844"/>
                <a:gd name="connsiteX8" fmla="*/ 981964 w 2312977"/>
                <a:gd name="connsiteY8" fmla="*/ 244360 h 952844"/>
                <a:gd name="connsiteX9" fmla="*/ 1082247 w 2312977"/>
                <a:gd name="connsiteY9" fmla="*/ 237584 h 95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977" h="952844">
                  <a:moveTo>
                    <a:pt x="1163409" y="0"/>
                  </a:moveTo>
                  <a:lnTo>
                    <a:pt x="1244592" y="237644"/>
                  </a:lnTo>
                  <a:lnTo>
                    <a:pt x="1321591" y="241584"/>
                  </a:lnTo>
                  <a:cubicBezTo>
                    <a:pt x="1714005" y="285120"/>
                    <a:pt x="2074114" y="489313"/>
                    <a:pt x="2312977" y="809964"/>
                  </a:cubicBezTo>
                  <a:lnTo>
                    <a:pt x="2142794" y="936738"/>
                  </a:lnTo>
                  <a:cubicBezTo>
                    <a:pt x="1910220" y="624530"/>
                    <a:pt x="1542728" y="441913"/>
                    <a:pt x="1153428" y="445095"/>
                  </a:cubicBezTo>
                  <a:cubicBezTo>
                    <a:pt x="764128" y="448277"/>
                    <a:pt x="399670" y="636876"/>
                    <a:pt x="172230" y="952844"/>
                  </a:cubicBezTo>
                  <a:lnTo>
                    <a:pt x="0" y="828868"/>
                  </a:lnTo>
                  <a:cubicBezTo>
                    <a:pt x="233591" y="504355"/>
                    <a:pt x="590314" y="294304"/>
                    <a:pt x="981964" y="244360"/>
                  </a:cubicBezTo>
                  <a:lnTo>
                    <a:pt x="1082247" y="2375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731648A7-7DB5-411F-AC5F-AC87EE07E3C5}"/>
                </a:ext>
              </a:extLst>
            </p:cNvPr>
            <p:cNvSpPr/>
            <p:nvPr/>
          </p:nvSpPr>
          <p:spPr>
            <a:xfrm>
              <a:off x="9487074" y="2998082"/>
              <a:ext cx="2312977" cy="952844"/>
            </a:xfrm>
            <a:custGeom>
              <a:avLst/>
              <a:gdLst>
                <a:gd name="connsiteX0" fmla="*/ 1163409 w 2312977"/>
                <a:gd name="connsiteY0" fmla="*/ 0 h 952844"/>
                <a:gd name="connsiteX1" fmla="*/ 1244592 w 2312977"/>
                <a:gd name="connsiteY1" fmla="*/ 237644 h 952844"/>
                <a:gd name="connsiteX2" fmla="*/ 1321591 w 2312977"/>
                <a:gd name="connsiteY2" fmla="*/ 241584 h 952844"/>
                <a:gd name="connsiteX3" fmla="*/ 2312977 w 2312977"/>
                <a:gd name="connsiteY3" fmla="*/ 809964 h 952844"/>
                <a:gd name="connsiteX4" fmla="*/ 2142794 w 2312977"/>
                <a:gd name="connsiteY4" fmla="*/ 936738 h 952844"/>
                <a:gd name="connsiteX5" fmla="*/ 1153428 w 2312977"/>
                <a:gd name="connsiteY5" fmla="*/ 445095 h 952844"/>
                <a:gd name="connsiteX6" fmla="*/ 172230 w 2312977"/>
                <a:gd name="connsiteY6" fmla="*/ 952844 h 952844"/>
                <a:gd name="connsiteX7" fmla="*/ 0 w 2312977"/>
                <a:gd name="connsiteY7" fmla="*/ 828868 h 952844"/>
                <a:gd name="connsiteX8" fmla="*/ 981964 w 2312977"/>
                <a:gd name="connsiteY8" fmla="*/ 244360 h 952844"/>
                <a:gd name="connsiteX9" fmla="*/ 1082247 w 2312977"/>
                <a:gd name="connsiteY9" fmla="*/ 237584 h 95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977" h="952844">
                  <a:moveTo>
                    <a:pt x="1163409" y="0"/>
                  </a:moveTo>
                  <a:lnTo>
                    <a:pt x="1244592" y="237644"/>
                  </a:lnTo>
                  <a:lnTo>
                    <a:pt x="1321591" y="241584"/>
                  </a:lnTo>
                  <a:cubicBezTo>
                    <a:pt x="1714005" y="285120"/>
                    <a:pt x="2074114" y="489313"/>
                    <a:pt x="2312977" y="809964"/>
                  </a:cubicBezTo>
                  <a:lnTo>
                    <a:pt x="2142794" y="936738"/>
                  </a:lnTo>
                  <a:cubicBezTo>
                    <a:pt x="1910220" y="624530"/>
                    <a:pt x="1542728" y="441913"/>
                    <a:pt x="1153428" y="445095"/>
                  </a:cubicBezTo>
                  <a:cubicBezTo>
                    <a:pt x="764128" y="448277"/>
                    <a:pt x="399670" y="636876"/>
                    <a:pt x="172230" y="952844"/>
                  </a:cubicBezTo>
                  <a:lnTo>
                    <a:pt x="0" y="828868"/>
                  </a:lnTo>
                  <a:cubicBezTo>
                    <a:pt x="233591" y="504355"/>
                    <a:pt x="590314" y="294304"/>
                    <a:pt x="981964" y="244360"/>
                  </a:cubicBezTo>
                  <a:lnTo>
                    <a:pt x="1082247" y="23758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eeform: Shape 79">
              <a:extLst>
                <a:ext uri="{FF2B5EF4-FFF2-40B4-BE49-F238E27FC236}">
                  <a16:creationId xmlns:a16="http://schemas.microsoft.com/office/drawing/2014/main" id="{B23E90A1-10DA-447A-AAC9-ABF8E1FE05B4}"/>
                </a:ext>
              </a:extLst>
            </p:cNvPr>
            <p:cNvSpPr/>
            <p:nvPr/>
          </p:nvSpPr>
          <p:spPr>
            <a:xfrm rot="10800000">
              <a:off x="7306344" y="3861680"/>
              <a:ext cx="2312977" cy="952844"/>
            </a:xfrm>
            <a:custGeom>
              <a:avLst/>
              <a:gdLst>
                <a:gd name="connsiteX0" fmla="*/ 1163409 w 2312977"/>
                <a:gd name="connsiteY0" fmla="*/ 0 h 952844"/>
                <a:gd name="connsiteX1" fmla="*/ 1244592 w 2312977"/>
                <a:gd name="connsiteY1" fmla="*/ 237644 h 952844"/>
                <a:gd name="connsiteX2" fmla="*/ 1321591 w 2312977"/>
                <a:gd name="connsiteY2" fmla="*/ 241584 h 952844"/>
                <a:gd name="connsiteX3" fmla="*/ 2312977 w 2312977"/>
                <a:gd name="connsiteY3" fmla="*/ 809964 h 952844"/>
                <a:gd name="connsiteX4" fmla="*/ 2142794 w 2312977"/>
                <a:gd name="connsiteY4" fmla="*/ 936738 h 952844"/>
                <a:gd name="connsiteX5" fmla="*/ 1153428 w 2312977"/>
                <a:gd name="connsiteY5" fmla="*/ 445095 h 952844"/>
                <a:gd name="connsiteX6" fmla="*/ 172230 w 2312977"/>
                <a:gd name="connsiteY6" fmla="*/ 952844 h 952844"/>
                <a:gd name="connsiteX7" fmla="*/ 0 w 2312977"/>
                <a:gd name="connsiteY7" fmla="*/ 828868 h 952844"/>
                <a:gd name="connsiteX8" fmla="*/ 981964 w 2312977"/>
                <a:gd name="connsiteY8" fmla="*/ 244360 h 952844"/>
                <a:gd name="connsiteX9" fmla="*/ 1082247 w 2312977"/>
                <a:gd name="connsiteY9" fmla="*/ 237584 h 95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977" h="952844">
                  <a:moveTo>
                    <a:pt x="1163409" y="0"/>
                  </a:moveTo>
                  <a:lnTo>
                    <a:pt x="1244592" y="237644"/>
                  </a:lnTo>
                  <a:lnTo>
                    <a:pt x="1321591" y="241584"/>
                  </a:lnTo>
                  <a:cubicBezTo>
                    <a:pt x="1714005" y="285120"/>
                    <a:pt x="2074114" y="489313"/>
                    <a:pt x="2312977" y="809964"/>
                  </a:cubicBezTo>
                  <a:lnTo>
                    <a:pt x="2142794" y="936738"/>
                  </a:lnTo>
                  <a:cubicBezTo>
                    <a:pt x="1910220" y="624530"/>
                    <a:pt x="1542728" y="441913"/>
                    <a:pt x="1153428" y="445095"/>
                  </a:cubicBezTo>
                  <a:cubicBezTo>
                    <a:pt x="764128" y="448277"/>
                    <a:pt x="399670" y="636876"/>
                    <a:pt x="172230" y="952844"/>
                  </a:cubicBezTo>
                  <a:lnTo>
                    <a:pt x="0" y="828868"/>
                  </a:lnTo>
                  <a:cubicBezTo>
                    <a:pt x="233591" y="504355"/>
                    <a:pt x="590314" y="294304"/>
                    <a:pt x="981964" y="244360"/>
                  </a:cubicBezTo>
                  <a:lnTo>
                    <a:pt x="1082247" y="237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TextBox 49">
            <a:extLst>
              <a:ext uri="{FF2B5EF4-FFF2-40B4-BE49-F238E27FC236}">
                <a16:creationId xmlns:a16="http://schemas.microsoft.com/office/drawing/2014/main" id="{06B45212-FE05-4A69-AC16-E331E3A0435C}"/>
              </a:ext>
            </a:extLst>
          </p:cNvPr>
          <p:cNvSpPr txBox="1"/>
          <p:nvPr/>
        </p:nvSpPr>
        <p:spPr>
          <a:xfrm>
            <a:off x="4661210" y="4189904"/>
            <a:ext cx="2367052" cy="1015663"/>
          </a:xfrm>
          <a:prstGeom prst="rect">
            <a:avLst/>
          </a:prstGeom>
          <a:noFill/>
        </p:spPr>
        <p:txBody>
          <a:bodyPr wrap="square" rtlCol="0">
            <a:spAutoFit/>
          </a:bodyPr>
          <a:lstStyle/>
          <a:p>
            <a:r>
              <a:rPr lang="fr-FR" sz="2000" dirty="0">
                <a:solidFill>
                  <a:schemeClr val="bg1"/>
                </a:solidFill>
              </a:rPr>
              <a:t>De manière ritualisée ou à la demande.</a:t>
            </a:r>
            <a:endParaRPr lang="ko-KR" altLang="en-US" sz="2000" dirty="0">
              <a:solidFill>
                <a:schemeClr val="bg1"/>
              </a:solidFill>
              <a:cs typeface="Arial" pitchFamily="34" charset="0"/>
            </a:endParaRPr>
          </a:p>
        </p:txBody>
      </p:sp>
      <p:sp>
        <p:nvSpPr>
          <p:cNvPr id="35" name="TextBox 49">
            <a:extLst>
              <a:ext uri="{FF2B5EF4-FFF2-40B4-BE49-F238E27FC236}">
                <a16:creationId xmlns:a16="http://schemas.microsoft.com/office/drawing/2014/main" id="{DECAB3A5-8FC9-4DDE-B176-5AC157BABA66}"/>
              </a:ext>
            </a:extLst>
          </p:cNvPr>
          <p:cNvSpPr txBox="1"/>
          <p:nvPr/>
        </p:nvSpPr>
        <p:spPr>
          <a:xfrm>
            <a:off x="1638492" y="1338584"/>
            <a:ext cx="3766146" cy="1015663"/>
          </a:xfrm>
          <a:prstGeom prst="rect">
            <a:avLst/>
          </a:prstGeom>
          <a:noFill/>
        </p:spPr>
        <p:txBody>
          <a:bodyPr wrap="square" rtlCol="0">
            <a:spAutoFit/>
          </a:bodyPr>
          <a:lstStyle/>
          <a:p>
            <a:r>
              <a:rPr lang="fr-FR" sz="2000" dirty="0">
                <a:solidFill>
                  <a:schemeClr val="bg1"/>
                </a:solidFill>
              </a:rPr>
              <a:t>Enchaînement d’exercices, courte chorégraphie, avec ou sans support musical.</a:t>
            </a:r>
            <a:endParaRPr lang="ko-KR" altLang="en-US" sz="2000" dirty="0">
              <a:solidFill>
                <a:schemeClr val="bg1"/>
              </a:solidFill>
              <a:cs typeface="Arial" pitchFamily="34" charset="0"/>
            </a:endParaRPr>
          </a:p>
        </p:txBody>
      </p:sp>
      <p:sp>
        <p:nvSpPr>
          <p:cNvPr id="36" name="TextBox 49">
            <a:extLst>
              <a:ext uri="{FF2B5EF4-FFF2-40B4-BE49-F238E27FC236}">
                <a16:creationId xmlns:a16="http://schemas.microsoft.com/office/drawing/2014/main" id="{5F8FB530-1B41-44E1-AFA5-84CBC63E0C92}"/>
              </a:ext>
            </a:extLst>
          </p:cNvPr>
          <p:cNvSpPr txBox="1"/>
          <p:nvPr/>
        </p:nvSpPr>
        <p:spPr>
          <a:xfrm>
            <a:off x="6199255" y="1317192"/>
            <a:ext cx="5224676" cy="1015663"/>
          </a:xfrm>
          <a:prstGeom prst="rect">
            <a:avLst/>
          </a:prstGeom>
          <a:noFill/>
        </p:spPr>
        <p:txBody>
          <a:bodyPr wrap="square" rtlCol="0">
            <a:spAutoFit/>
          </a:bodyPr>
          <a:lstStyle/>
          <a:p>
            <a:r>
              <a:rPr lang="fr-FR" sz="2000" dirty="0">
                <a:solidFill>
                  <a:schemeClr val="bg1"/>
                </a:solidFill>
              </a:rPr>
              <a:t>Décharger le besoin de mouvement des élèves. Renouveler l’attention et la concentration.</a:t>
            </a:r>
          </a:p>
        </p:txBody>
      </p:sp>
      <p:sp>
        <p:nvSpPr>
          <p:cNvPr id="37" name="TextBox 49">
            <a:extLst>
              <a:ext uri="{FF2B5EF4-FFF2-40B4-BE49-F238E27FC236}">
                <a16:creationId xmlns:a16="http://schemas.microsoft.com/office/drawing/2014/main" id="{779E1E1A-B58D-41C2-A5CD-3882A3BBC92A}"/>
              </a:ext>
            </a:extLst>
          </p:cNvPr>
          <p:cNvSpPr txBox="1"/>
          <p:nvPr/>
        </p:nvSpPr>
        <p:spPr>
          <a:xfrm>
            <a:off x="7399634" y="4189904"/>
            <a:ext cx="4792366" cy="707886"/>
          </a:xfrm>
          <a:prstGeom prst="rect">
            <a:avLst/>
          </a:prstGeom>
          <a:noFill/>
        </p:spPr>
        <p:txBody>
          <a:bodyPr wrap="square" rtlCol="0">
            <a:spAutoFit/>
          </a:bodyPr>
          <a:lstStyle/>
          <a:p>
            <a:r>
              <a:rPr lang="fr-FR" sz="2000" dirty="0">
                <a:solidFill>
                  <a:schemeClr val="bg1"/>
                </a:solidFill>
              </a:rPr>
              <a:t>Diminution des comportements inappropriés (passifs, verbaux, moteurs)</a:t>
            </a:r>
          </a:p>
        </p:txBody>
      </p:sp>
      <p:sp>
        <p:nvSpPr>
          <p:cNvPr id="3" name="Rectangle 2">
            <a:extLst>
              <a:ext uri="{FF2B5EF4-FFF2-40B4-BE49-F238E27FC236}">
                <a16:creationId xmlns:a16="http://schemas.microsoft.com/office/drawing/2014/main" id="{E8F100AC-F7EE-446C-A7E5-EFE607BC7242}"/>
              </a:ext>
            </a:extLst>
          </p:cNvPr>
          <p:cNvSpPr/>
          <p:nvPr/>
        </p:nvSpPr>
        <p:spPr>
          <a:xfrm>
            <a:off x="179928" y="4208108"/>
            <a:ext cx="3630156" cy="1015663"/>
          </a:xfrm>
          <a:prstGeom prst="rect">
            <a:avLst/>
          </a:prstGeom>
        </p:spPr>
        <p:txBody>
          <a:bodyPr wrap="square">
            <a:spAutoFit/>
          </a:bodyPr>
          <a:lstStyle/>
          <a:p>
            <a:r>
              <a:rPr lang="fr-FR" sz="2000" dirty="0">
                <a:solidFill>
                  <a:schemeClr val="bg1"/>
                </a:solidFill>
              </a:rPr>
              <a:t>Courte période d’activité physique, d’intensité modérée à soutenue </a:t>
            </a:r>
            <a:endParaRPr lang="fr-FR" sz="2000" dirty="0"/>
          </a:p>
        </p:txBody>
      </p:sp>
      <p:sp>
        <p:nvSpPr>
          <p:cNvPr id="14" name="Donut 39">
            <a:hlinkClick r:id="rId3" action="ppaction://hlinkfile"/>
            <a:extLst>
              <a:ext uri="{FF2B5EF4-FFF2-40B4-BE49-F238E27FC236}">
                <a16:creationId xmlns:a16="http://schemas.microsoft.com/office/drawing/2014/main" id="{CA7EECF6-37CC-45EE-9472-0752FB203742}"/>
              </a:ext>
            </a:extLst>
          </p:cNvPr>
          <p:cNvSpPr/>
          <p:nvPr/>
        </p:nvSpPr>
        <p:spPr>
          <a:xfrm>
            <a:off x="7690623" y="5553075"/>
            <a:ext cx="866279" cy="83323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ectangle 36">
            <a:hlinkClick r:id="rId4" action="ppaction://hlinkfile"/>
            <a:extLst>
              <a:ext uri="{FF2B5EF4-FFF2-40B4-BE49-F238E27FC236}">
                <a16:creationId xmlns:a16="http://schemas.microsoft.com/office/drawing/2014/main" id="{F2091553-9A5D-4A2A-8F5B-55A4F0EF3760}"/>
              </a:ext>
            </a:extLst>
          </p:cNvPr>
          <p:cNvSpPr/>
          <p:nvPr/>
        </p:nvSpPr>
        <p:spPr>
          <a:xfrm>
            <a:off x="9235303" y="5553075"/>
            <a:ext cx="931260" cy="78113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Rounded Rectangle 7">
            <a:hlinkClick r:id="rId5" action="ppaction://hlinkfile"/>
            <a:extLst>
              <a:ext uri="{FF2B5EF4-FFF2-40B4-BE49-F238E27FC236}">
                <a16:creationId xmlns:a16="http://schemas.microsoft.com/office/drawing/2014/main" id="{2124B423-08C6-4982-8C8D-2A1B80E28C73}"/>
              </a:ext>
            </a:extLst>
          </p:cNvPr>
          <p:cNvSpPr/>
          <p:nvPr/>
        </p:nvSpPr>
        <p:spPr>
          <a:xfrm>
            <a:off x="10844964" y="5488698"/>
            <a:ext cx="939011" cy="86793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Rectangle 30">
            <a:hlinkClick r:id="rId6" action="ppaction://hlinkfile"/>
            <a:extLst>
              <a:ext uri="{FF2B5EF4-FFF2-40B4-BE49-F238E27FC236}">
                <a16:creationId xmlns:a16="http://schemas.microsoft.com/office/drawing/2014/main" id="{1B431E8A-32AE-44F9-84A3-2183F811E7FC}"/>
              </a:ext>
            </a:extLst>
          </p:cNvPr>
          <p:cNvSpPr/>
          <p:nvPr/>
        </p:nvSpPr>
        <p:spPr>
          <a:xfrm>
            <a:off x="6194713" y="5648747"/>
            <a:ext cx="720274" cy="73755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8238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algn="l"/>
            <a:r>
              <a:rPr lang="en-US" sz="4400" dirty="0"/>
              <a:t>Pour que </a:t>
            </a:r>
            <a:r>
              <a:rPr lang="en-US" sz="4400" dirty="0" err="1"/>
              <a:t>cela</a:t>
            </a:r>
            <a:r>
              <a:rPr lang="en-US" sz="4400" dirty="0"/>
              <a:t> </a:t>
            </a:r>
            <a:r>
              <a:rPr lang="en-US" sz="4400" dirty="0" err="1"/>
              <a:t>fonctionne</a:t>
            </a:r>
            <a:r>
              <a:rPr lang="en-US" sz="4400" dirty="0"/>
              <a:t>…</a:t>
            </a:r>
          </a:p>
        </p:txBody>
      </p:sp>
      <p:grpSp>
        <p:nvGrpSpPr>
          <p:cNvPr id="3" name="Group 2">
            <a:extLst>
              <a:ext uri="{FF2B5EF4-FFF2-40B4-BE49-F238E27FC236}">
                <a16:creationId xmlns:a16="http://schemas.microsoft.com/office/drawing/2014/main" id="{79DAB45E-D1C1-4343-819F-4565A413F167}"/>
              </a:ext>
            </a:extLst>
          </p:cNvPr>
          <p:cNvGrpSpPr/>
          <p:nvPr/>
        </p:nvGrpSpPr>
        <p:grpSpPr>
          <a:xfrm>
            <a:off x="918470" y="3838460"/>
            <a:ext cx="10334953" cy="2229130"/>
            <a:chOff x="641074" y="3933059"/>
            <a:chExt cx="7838416" cy="2014553"/>
          </a:xfrm>
        </p:grpSpPr>
        <p:sp>
          <p:nvSpPr>
            <p:cNvPr id="4" name="L-Shape 3">
              <a:extLst>
                <a:ext uri="{FF2B5EF4-FFF2-40B4-BE49-F238E27FC236}">
                  <a16:creationId xmlns:a16="http://schemas.microsoft.com/office/drawing/2014/main" id="{FE3CDA99-0DDD-40FD-A423-2963B95EB35B}"/>
                </a:ext>
              </a:extLst>
            </p:cNvPr>
            <p:cNvSpPr/>
            <p:nvPr/>
          </p:nvSpPr>
          <p:spPr>
            <a:xfrm rot="10800000" flipH="1">
              <a:off x="6977784" y="3935711"/>
              <a:ext cx="1501706" cy="715762"/>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L-Shape 4">
              <a:extLst>
                <a:ext uri="{FF2B5EF4-FFF2-40B4-BE49-F238E27FC236}">
                  <a16:creationId xmlns:a16="http://schemas.microsoft.com/office/drawing/2014/main" id="{4ACD5A94-7F85-4D20-8C0B-B4ABD4BABE78}"/>
                </a:ext>
              </a:extLst>
            </p:cNvPr>
            <p:cNvSpPr/>
            <p:nvPr/>
          </p:nvSpPr>
          <p:spPr>
            <a:xfrm rot="10800000" flipH="1">
              <a:off x="5393608" y="4259746"/>
              <a:ext cx="1501706" cy="715762"/>
            </a:xfrm>
            <a:prstGeom prst="corner">
              <a:avLst>
                <a:gd name="adj1" fmla="val 19327"/>
                <a:gd name="adj2" fmla="val 195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L-Shape 5">
              <a:extLst>
                <a:ext uri="{FF2B5EF4-FFF2-40B4-BE49-F238E27FC236}">
                  <a16:creationId xmlns:a16="http://schemas.microsoft.com/office/drawing/2014/main" id="{2EB1C4BD-DCCC-4A74-B73A-420B70A55588}"/>
                </a:ext>
              </a:extLst>
            </p:cNvPr>
            <p:cNvSpPr/>
            <p:nvPr/>
          </p:nvSpPr>
          <p:spPr>
            <a:xfrm rot="10800000" flipH="1">
              <a:off x="3809430" y="4583781"/>
              <a:ext cx="1501706" cy="715762"/>
            </a:xfrm>
            <a:prstGeom prst="corner">
              <a:avLst>
                <a:gd name="adj1" fmla="val 19327"/>
                <a:gd name="adj2" fmla="val 1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L-Shape 6">
              <a:extLst>
                <a:ext uri="{FF2B5EF4-FFF2-40B4-BE49-F238E27FC236}">
                  <a16:creationId xmlns:a16="http://schemas.microsoft.com/office/drawing/2014/main" id="{7829C329-4DC2-4788-83C5-57807B808883}"/>
                </a:ext>
              </a:extLst>
            </p:cNvPr>
            <p:cNvSpPr/>
            <p:nvPr/>
          </p:nvSpPr>
          <p:spPr>
            <a:xfrm rot="10800000" flipH="1">
              <a:off x="2225251" y="4907816"/>
              <a:ext cx="1501706" cy="715762"/>
            </a:xfrm>
            <a:prstGeom prst="corner">
              <a:avLst>
                <a:gd name="adj1" fmla="val 19327"/>
                <a:gd name="adj2" fmla="val 19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L-Shape 7">
              <a:extLst>
                <a:ext uri="{FF2B5EF4-FFF2-40B4-BE49-F238E27FC236}">
                  <a16:creationId xmlns:a16="http://schemas.microsoft.com/office/drawing/2014/main" id="{3D8923CD-F1C5-4CFD-86D8-2D7D04DDB5D1}"/>
                </a:ext>
              </a:extLst>
            </p:cNvPr>
            <p:cNvSpPr/>
            <p:nvPr/>
          </p:nvSpPr>
          <p:spPr>
            <a:xfrm rot="10800000" flipH="1">
              <a:off x="641074" y="5231850"/>
              <a:ext cx="1501706" cy="715762"/>
            </a:xfrm>
            <a:prstGeom prst="corner">
              <a:avLst>
                <a:gd name="adj1" fmla="val 19327"/>
                <a:gd name="adj2" fmla="val 195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6">
              <a:extLst>
                <a:ext uri="{FF2B5EF4-FFF2-40B4-BE49-F238E27FC236}">
                  <a16:creationId xmlns:a16="http://schemas.microsoft.com/office/drawing/2014/main" id="{E6A2F72A-9083-4FBC-9E03-9E59186CA5C4}"/>
                </a:ext>
              </a:extLst>
            </p:cNvPr>
            <p:cNvSpPr/>
            <p:nvPr/>
          </p:nvSpPr>
          <p:spPr>
            <a:xfrm>
              <a:off x="1890754" y="4905173"/>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6">
              <a:extLst>
                <a:ext uri="{FF2B5EF4-FFF2-40B4-BE49-F238E27FC236}">
                  <a16:creationId xmlns:a16="http://schemas.microsoft.com/office/drawing/2014/main" id="{31CD199F-017B-4A67-BD2C-84BD3114A215}"/>
                </a:ext>
              </a:extLst>
            </p:cNvPr>
            <p:cNvSpPr/>
            <p:nvPr/>
          </p:nvSpPr>
          <p:spPr>
            <a:xfrm>
              <a:off x="3474931" y="4581137"/>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6">
              <a:extLst>
                <a:ext uri="{FF2B5EF4-FFF2-40B4-BE49-F238E27FC236}">
                  <a16:creationId xmlns:a16="http://schemas.microsoft.com/office/drawing/2014/main" id="{0D9EBEE2-AF89-4799-ACE2-92DB5F8E4947}"/>
                </a:ext>
              </a:extLst>
            </p:cNvPr>
            <p:cNvSpPr/>
            <p:nvPr/>
          </p:nvSpPr>
          <p:spPr>
            <a:xfrm>
              <a:off x="5059109" y="4257101"/>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6">
              <a:extLst>
                <a:ext uri="{FF2B5EF4-FFF2-40B4-BE49-F238E27FC236}">
                  <a16:creationId xmlns:a16="http://schemas.microsoft.com/office/drawing/2014/main" id="{AA7CC6BF-2E70-4477-B4D2-B5FDC8682E81}"/>
                </a:ext>
              </a:extLst>
            </p:cNvPr>
            <p:cNvSpPr/>
            <p:nvPr/>
          </p:nvSpPr>
          <p:spPr>
            <a:xfrm>
              <a:off x="6643280" y="3933059"/>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4" name="TextBox 23">
            <a:extLst>
              <a:ext uri="{FF2B5EF4-FFF2-40B4-BE49-F238E27FC236}">
                <a16:creationId xmlns:a16="http://schemas.microsoft.com/office/drawing/2014/main" id="{A1B71533-D25F-478F-BFD0-FBE6B613BD1B}"/>
              </a:ext>
            </a:extLst>
          </p:cNvPr>
          <p:cNvSpPr txBox="1"/>
          <p:nvPr/>
        </p:nvSpPr>
        <p:spPr>
          <a:xfrm>
            <a:off x="883137" y="2724481"/>
            <a:ext cx="2241176" cy="1631216"/>
          </a:xfrm>
          <a:prstGeom prst="rect">
            <a:avLst/>
          </a:prstGeom>
          <a:noFill/>
        </p:spPr>
        <p:txBody>
          <a:bodyPr wrap="square" rtlCol="0">
            <a:spAutoFit/>
          </a:bodyPr>
          <a:lstStyle/>
          <a:p>
            <a:pPr lvl="0"/>
            <a:r>
              <a:rPr lang="fr-FR" sz="2000" dirty="0">
                <a:solidFill>
                  <a:schemeClr val="bg1"/>
                </a:solidFill>
              </a:rPr>
              <a:t>Importance de ritualiser, tous les jours, ne pas y déroger (perte du bénéfice).</a:t>
            </a:r>
          </a:p>
        </p:txBody>
      </p:sp>
      <p:sp>
        <p:nvSpPr>
          <p:cNvPr id="27" name="TextBox 26">
            <a:extLst>
              <a:ext uri="{FF2B5EF4-FFF2-40B4-BE49-F238E27FC236}">
                <a16:creationId xmlns:a16="http://schemas.microsoft.com/office/drawing/2014/main" id="{F1C74D6A-A9DA-4CC5-ABB3-EA8F8A44A26B}"/>
              </a:ext>
            </a:extLst>
          </p:cNvPr>
          <p:cNvSpPr txBox="1"/>
          <p:nvPr/>
        </p:nvSpPr>
        <p:spPr>
          <a:xfrm>
            <a:off x="3157631" y="3022043"/>
            <a:ext cx="2129440" cy="1015663"/>
          </a:xfrm>
          <a:prstGeom prst="rect">
            <a:avLst/>
          </a:prstGeom>
          <a:noFill/>
        </p:spPr>
        <p:txBody>
          <a:bodyPr wrap="square" rtlCol="0">
            <a:spAutoFit/>
          </a:bodyPr>
          <a:lstStyle/>
          <a:p>
            <a:pPr lvl="0"/>
            <a:r>
              <a:rPr lang="fr-FR" sz="2000" dirty="0">
                <a:solidFill>
                  <a:schemeClr val="bg1"/>
                </a:solidFill>
              </a:rPr>
              <a:t>Définir des objectifs clairs pour les élèves.</a:t>
            </a:r>
          </a:p>
        </p:txBody>
      </p:sp>
      <p:sp>
        <p:nvSpPr>
          <p:cNvPr id="30" name="TextBox 29">
            <a:extLst>
              <a:ext uri="{FF2B5EF4-FFF2-40B4-BE49-F238E27FC236}">
                <a16:creationId xmlns:a16="http://schemas.microsoft.com/office/drawing/2014/main" id="{3AC2BB75-151A-40AA-A2CC-2ED509DAA857}"/>
              </a:ext>
            </a:extLst>
          </p:cNvPr>
          <p:cNvSpPr txBox="1"/>
          <p:nvPr/>
        </p:nvSpPr>
        <p:spPr>
          <a:xfrm>
            <a:off x="7060725" y="1673460"/>
            <a:ext cx="2103962" cy="1815882"/>
          </a:xfrm>
          <a:prstGeom prst="rect">
            <a:avLst/>
          </a:prstGeom>
          <a:noFill/>
        </p:spPr>
        <p:txBody>
          <a:bodyPr wrap="square" rtlCol="0">
            <a:spAutoFit/>
          </a:bodyPr>
          <a:lstStyle/>
          <a:p>
            <a:pPr algn="ctr"/>
            <a:r>
              <a:rPr lang="en-US" altLang="ko-KR" sz="2000" dirty="0">
                <a:solidFill>
                  <a:schemeClr val="bg1"/>
                </a:solidFill>
              </a:rPr>
              <a:t>Importance du cadre (</a:t>
            </a:r>
            <a:r>
              <a:rPr lang="en-US" altLang="ko-KR" sz="2000" dirty="0" err="1">
                <a:solidFill>
                  <a:schemeClr val="bg1"/>
                </a:solidFill>
              </a:rPr>
              <a:t>fixé</a:t>
            </a:r>
            <a:r>
              <a:rPr lang="en-US" altLang="ko-KR" sz="2000" dirty="0">
                <a:solidFill>
                  <a:schemeClr val="bg1"/>
                </a:solidFill>
              </a:rPr>
              <a:t> et à </a:t>
            </a:r>
            <a:r>
              <a:rPr lang="en-US" altLang="ko-KR" sz="2000" dirty="0" err="1">
                <a:solidFill>
                  <a:schemeClr val="bg1"/>
                </a:solidFill>
              </a:rPr>
              <a:t>tenir</a:t>
            </a:r>
            <a:r>
              <a:rPr lang="en-US" altLang="ko-KR" sz="2000" dirty="0">
                <a:solidFill>
                  <a:schemeClr val="bg1"/>
                </a:solidFill>
              </a:rPr>
              <a:t>)</a:t>
            </a:r>
          </a:p>
          <a:p>
            <a:pPr algn="ctr"/>
            <a:r>
              <a:rPr lang="en-US" altLang="ko-KR" sz="2000" dirty="0">
                <a:solidFill>
                  <a:schemeClr val="bg1"/>
                </a:solidFill>
              </a:rPr>
              <a:t>Signal de début et signal de fin.</a:t>
            </a:r>
          </a:p>
          <a:p>
            <a:pPr algn="ctr"/>
            <a:endParaRPr lang="ko-KR" altLang="en-US" sz="1200" dirty="0">
              <a:solidFill>
                <a:schemeClr val="bg1"/>
              </a:solidFill>
            </a:endParaRPr>
          </a:p>
        </p:txBody>
      </p:sp>
      <p:sp>
        <p:nvSpPr>
          <p:cNvPr id="33" name="TextBox 32">
            <a:extLst>
              <a:ext uri="{FF2B5EF4-FFF2-40B4-BE49-F238E27FC236}">
                <a16:creationId xmlns:a16="http://schemas.microsoft.com/office/drawing/2014/main" id="{4B3D23D7-926E-4CA7-8465-38D2A62F2C91}"/>
              </a:ext>
            </a:extLst>
          </p:cNvPr>
          <p:cNvSpPr txBox="1"/>
          <p:nvPr/>
        </p:nvSpPr>
        <p:spPr>
          <a:xfrm>
            <a:off x="5044019" y="1960505"/>
            <a:ext cx="2103962" cy="1631216"/>
          </a:xfrm>
          <a:prstGeom prst="rect">
            <a:avLst/>
          </a:prstGeom>
          <a:noFill/>
        </p:spPr>
        <p:txBody>
          <a:bodyPr wrap="square" rtlCol="0">
            <a:spAutoFit/>
          </a:bodyPr>
          <a:lstStyle/>
          <a:p>
            <a:pPr algn="ctr"/>
            <a:r>
              <a:rPr lang="en-US" altLang="ko-KR" sz="2000" dirty="0" err="1">
                <a:solidFill>
                  <a:schemeClr val="bg1"/>
                </a:solidFill>
              </a:rPr>
              <a:t>Trouver</a:t>
            </a:r>
            <a:r>
              <a:rPr lang="en-US" altLang="ko-KR" sz="2000" dirty="0">
                <a:solidFill>
                  <a:schemeClr val="bg1"/>
                </a:solidFill>
              </a:rPr>
              <a:t> son mode </a:t>
            </a:r>
            <a:r>
              <a:rPr lang="en-US" altLang="ko-KR" sz="2000" dirty="0" err="1">
                <a:solidFill>
                  <a:schemeClr val="bg1"/>
                </a:solidFill>
              </a:rPr>
              <a:t>d’action</a:t>
            </a:r>
            <a:r>
              <a:rPr lang="en-US" altLang="ko-KR" sz="2000" dirty="0">
                <a:solidFill>
                  <a:schemeClr val="bg1"/>
                </a:solidFill>
              </a:rPr>
              <a:t> au plus </a:t>
            </a:r>
            <a:r>
              <a:rPr lang="en-US" altLang="ko-KR" sz="2000" dirty="0" err="1">
                <a:solidFill>
                  <a:schemeClr val="bg1"/>
                </a:solidFill>
              </a:rPr>
              <a:t>proche</a:t>
            </a:r>
            <a:r>
              <a:rPr lang="en-US" altLang="ko-KR" sz="2000" dirty="0">
                <a:solidFill>
                  <a:schemeClr val="bg1"/>
                </a:solidFill>
              </a:rPr>
              <a:t> de </a:t>
            </a:r>
            <a:r>
              <a:rPr lang="en-US" altLang="ko-KR" sz="2000" dirty="0" err="1">
                <a:solidFill>
                  <a:schemeClr val="bg1"/>
                </a:solidFill>
              </a:rPr>
              <a:t>ce</a:t>
            </a:r>
            <a:r>
              <a:rPr lang="en-US" altLang="ko-KR" sz="2000" dirty="0">
                <a:solidFill>
                  <a:schemeClr val="bg1"/>
                </a:solidFill>
              </a:rPr>
              <a:t> que </a:t>
            </a:r>
            <a:r>
              <a:rPr lang="en-US" altLang="ko-KR" sz="2000" dirty="0" err="1">
                <a:solidFill>
                  <a:schemeClr val="bg1"/>
                </a:solidFill>
              </a:rPr>
              <a:t>l’on</a:t>
            </a:r>
            <a:r>
              <a:rPr lang="en-US" altLang="ko-KR" sz="2000" dirty="0">
                <a:solidFill>
                  <a:schemeClr val="bg1"/>
                </a:solidFill>
              </a:rPr>
              <a:t> est.</a:t>
            </a:r>
            <a:endParaRPr lang="ko-KR" altLang="en-US" sz="2000" dirty="0">
              <a:solidFill>
                <a:schemeClr val="bg1"/>
              </a:solidFill>
            </a:endParaRPr>
          </a:p>
        </p:txBody>
      </p:sp>
      <p:sp>
        <p:nvSpPr>
          <p:cNvPr id="36" name="TextBox 35">
            <a:extLst>
              <a:ext uri="{FF2B5EF4-FFF2-40B4-BE49-F238E27FC236}">
                <a16:creationId xmlns:a16="http://schemas.microsoft.com/office/drawing/2014/main" id="{B318CB35-B657-4064-B9F2-629478409540}"/>
              </a:ext>
            </a:extLst>
          </p:cNvPr>
          <p:cNvSpPr txBox="1"/>
          <p:nvPr/>
        </p:nvSpPr>
        <p:spPr>
          <a:xfrm>
            <a:off x="9120380" y="1574469"/>
            <a:ext cx="2202480" cy="1323439"/>
          </a:xfrm>
          <a:prstGeom prst="rect">
            <a:avLst/>
          </a:prstGeom>
          <a:noFill/>
        </p:spPr>
        <p:txBody>
          <a:bodyPr wrap="square" rtlCol="0">
            <a:spAutoFit/>
          </a:bodyPr>
          <a:lstStyle/>
          <a:p>
            <a:pPr algn="ctr"/>
            <a:r>
              <a:rPr lang="en-US" altLang="ko-KR" sz="2000" dirty="0" err="1">
                <a:solidFill>
                  <a:schemeClr val="bg1"/>
                </a:solidFill>
              </a:rPr>
              <a:t>Procéder</a:t>
            </a:r>
            <a:r>
              <a:rPr lang="en-US" altLang="ko-KR" sz="2000" dirty="0">
                <a:solidFill>
                  <a:schemeClr val="bg1"/>
                </a:solidFill>
              </a:rPr>
              <a:t> par </a:t>
            </a:r>
            <a:r>
              <a:rPr lang="en-US" altLang="ko-KR" sz="2000" dirty="0" err="1">
                <a:solidFill>
                  <a:schemeClr val="bg1"/>
                </a:solidFill>
              </a:rPr>
              <a:t>étape</a:t>
            </a:r>
            <a:r>
              <a:rPr lang="en-US" altLang="ko-KR" sz="2000" dirty="0">
                <a:solidFill>
                  <a:schemeClr val="bg1"/>
                </a:solidFill>
              </a:rPr>
              <a:t>.</a:t>
            </a:r>
          </a:p>
          <a:p>
            <a:pPr algn="ctr"/>
            <a:r>
              <a:rPr lang="en-US" altLang="ko-KR" sz="2000" dirty="0">
                <a:solidFill>
                  <a:schemeClr val="bg1"/>
                </a:solidFill>
              </a:rPr>
              <a:t>Participation de </a:t>
            </a:r>
            <a:r>
              <a:rPr lang="en-US" altLang="ko-KR" sz="2000" dirty="0" err="1">
                <a:solidFill>
                  <a:schemeClr val="bg1"/>
                </a:solidFill>
              </a:rPr>
              <a:t>l’enseignant</a:t>
            </a:r>
            <a:r>
              <a:rPr lang="en-US" altLang="ko-KR" sz="2000" dirty="0">
                <a:solidFill>
                  <a:schemeClr val="bg1"/>
                </a:solidFill>
              </a:rPr>
              <a:t>.</a:t>
            </a:r>
            <a:endParaRPr lang="ko-KR" altLang="en-US" sz="1200" dirty="0">
              <a:solidFill>
                <a:schemeClr val="bg1"/>
              </a:solidFill>
            </a:endParaRPr>
          </a:p>
        </p:txBody>
      </p:sp>
      <p:cxnSp>
        <p:nvCxnSpPr>
          <p:cNvPr id="38" name="Straight Connector 37">
            <a:extLst>
              <a:ext uri="{FF2B5EF4-FFF2-40B4-BE49-F238E27FC236}">
                <a16:creationId xmlns:a16="http://schemas.microsoft.com/office/drawing/2014/main" id="{A7695A8E-DFD1-4987-B5A8-70BD61DDEABC}"/>
              </a:ext>
            </a:extLst>
          </p:cNvPr>
          <p:cNvCxnSpPr/>
          <p:nvPr/>
        </p:nvCxnSpPr>
        <p:spPr>
          <a:xfrm>
            <a:off x="1917869" y="4534401"/>
            <a:ext cx="0" cy="610704"/>
          </a:xfrm>
          <a:prstGeom prst="line">
            <a:avLst/>
          </a:prstGeom>
          <a:ln w="1270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77743B-69A0-4413-BDD2-DCB040C10A73}"/>
              </a:ext>
            </a:extLst>
          </p:cNvPr>
          <p:cNvCxnSpPr/>
          <p:nvPr/>
        </p:nvCxnSpPr>
        <p:spPr>
          <a:xfrm>
            <a:off x="4039006" y="4173306"/>
            <a:ext cx="0" cy="610704"/>
          </a:xfrm>
          <a:prstGeom prst="line">
            <a:avLst/>
          </a:prstGeom>
          <a:ln w="1270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3DA38E-82F7-4D43-8336-BA5E57107B24}"/>
              </a:ext>
            </a:extLst>
          </p:cNvPr>
          <p:cNvCxnSpPr/>
          <p:nvPr/>
        </p:nvCxnSpPr>
        <p:spPr>
          <a:xfrm>
            <a:off x="6114414" y="3812213"/>
            <a:ext cx="0" cy="610704"/>
          </a:xfrm>
          <a:prstGeom prst="line">
            <a:avLst/>
          </a:prstGeom>
          <a:ln w="1270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751226-5214-4DF7-85AB-992E6C22608F}"/>
              </a:ext>
            </a:extLst>
          </p:cNvPr>
          <p:cNvCxnSpPr/>
          <p:nvPr/>
        </p:nvCxnSpPr>
        <p:spPr>
          <a:xfrm>
            <a:off x="8189822" y="3451120"/>
            <a:ext cx="0" cy="610704"/>
          </a:xfrm>
          <a:prstGeom prst="line">
            <a:avLst/>
          </a:prstGeom>
          <a:ln w="1270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753FF6E-9A26-4870-B27B-2909B2558BD0}"/>
              </a:ext>
            </a:extLst>
          </p:cNvPr>
          <p:cNvCxnSpPr/>
          <p:nvPr/>
        </p:nvCxnSpPr>
        <p:spPr>
          <a:xfrm>
            <a:off x="10248088" y="3090027"/>
            <a:ext cx="0" cy="610704"/>
          </a:xfrm>
          <a:prstGeom prst="line">
            <a:avLst/>
          </a:prstGeom>
          <a:ln w="1270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9" name="Block Arc 41">
            <a:extLst>
              <a:ext uri="{FF2B5EF4-FFF2-40B4-BE49-F238E27FC236}">
                <a16:creationId xmlns:a16="http://schemas.microsoft.com/office/drawing/2014/main" id="{2356A6E7-EC18-4A02-BAC3-EB756708DE19}"/>
              </a:ext>
            </a:extLst>
          </p:cNvPr>
          <p:cNvSpPr/>
          <p:nvPr/>
        </p:nvSpPr>
        <p:spPr>
          <a:xfrm>
            <a:off x="1636207" y="5768400"/>
            <a:ext cx="703668" cy="710134"/>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0" name="Rounded Rectangle 5">
            <a:extLst>
              <a:ext uri="{FF2B5EF4-FFF2-40B4-BE49-F238E27FC236}">
                <a16:creationId xmlns:a16="http://schemas.microsoft.com/office/drawing/2014/main" id="{100C6427-B24E-4A8A-A4E4-87B16A3358F4}"/>
              </a:ext>
            </a:extLst>
          </p:cNvPr>
          <p:cNvSpPr/>
          <p:nvPr/>
        </p:nvSpPr>
        <p:spPr>
          <a:xfrm flipH="1">
            <a:off x="3687172" y="5487008"/>
            <a:ext cx="703668" cy="71013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Teardrop 6">
            <a:extLst>
              <a:ext uri="{FF2B5EF4-FFF2-40B4-BE49-F238E27FC236}">
                <a16:creationId xmlns:a16="http://schemas.microsoft.com/office/drawing/2014/main" id="{65CFFA79-6BE2-4795-8848-824F4C7A1061}"/>
              </a:ext>
            </a:extLst>
          </p:cNvPr>
          <p:cNvSpPr/>
          <p:nvPr/>
        </p:nvSpPr>
        <p:spPr>
          <a:xfrm rot="8100000">
            <a:off x="5831628" y="5122415"/>
            <a:ext cx="556997" cy="563061"/>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Frame 17">
            <a:extLst>
              <a:ext uri="{FF2B5EF4-FFF2-40B4-BE49-F238E27FC236}">
                <a16:creationId xmlns:a16="http://schemas.microsoft.com/office/drawing/2014/main" id="{0D1A03F6-BC56-4731-BDEA-0B85E4B091A8}"/>
              </a:ext>
            </a:extLst>
          </p:cNvPr>
          <p:cNvSpPr/>
          <p:nvPr/>
        </p:nvSpPr>
        <p:spPr>
          <a:xfrm>
            <a:off x="7842847" y="4693963"/>
            <a:ext cx="693949" cy="656531"/>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3" name="Smiley Face 14">
            <a:extLst>
              <a:ext uri="{FF2B5EF4-FFF2-40B4-BE49-F238E27FC236}">
                <a16:creationId xmlns:a16="http://schemas.microsoft.com/office/drawing/2014/main" id="{D995A280-6054-4D5C-9C40-5CB73EA40E9B}"/>
              </a:ext>
            </a:extLst>
          </p:cNvPr>
          <p:cNvSpPr/>
          <p:nvPr/>
        </p:nvSpPr>
        <p:spPr>
          <a:xfrm>
            <a:off x="9986527" y="4356499"/>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57423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073A88A-5CDF-4FD0-A13A-C09538BF5158}"/>
              </a:ext>
            </a:extLst>
          </p:cNvPr>
          <p:cNvSpPr/>
          <p:nvPr/>
        </p:nvSpPr>
        <p:spPr>
          <a:xfrm>
            <a:off x="3679724" y="0"/>
            <a:ext cx="3654526" cy="5805796"/>
          </a:xfrm>
          <a:custGeom>
            <a:avLst/>
            <a:gdLst>
              <a:gd name="connsiteX0" fmla="*/ 3470586 w 3654526"/>
              <a:gd name="connsiteY0" fmla="*/ 0 h 5805796"/>
              <a:gd name="connsiteX1" fmla="*/ 3654526 w 3654526"/>
              <a:gd name="connsiteY1" fmla="*/ 0 h 5805796"/>
              <a:gd name="connsiteX2" fmla="*/ 92923 w 3654526"/>
              <a:gd name="connsiteY2" fmla="*/ 5805796 h 5805796"/>
              <a:gd name="connsiteX3" fmla="*/ 0 w 3654526"/>
              <a:gd name="connsiteY3" fmla="*/ 5657428 h 5805796"/>
            </a:gdLst>
            <a:ahLst/>
            <a:cxnLst>
              <a:cxn ang="0">
                <a:pos x="connsiteX0" y="connsiteY0"/>
              </a:cxn>
              <a:cxn ang="0">
                <a:pos x="connsiteX1" y="connsiteY1"/>
              </a:cxn>
              <a:cxn ang="0">
                <a:pos x="connsiteX2" y="connsiteY2"/>
              </a:cxn>
              <a:cxn ang="0">
                <a:pos x="connsiteX3" y="connsiteY3"/>
              </a:cxn>
            </a:cxnLst>
            <a:rect l="l" t="t" r="r" b="b"/>
            <a:pathLst>
              <a:path w="3654526" h="5805796">
                <a:moveTo>
                  <a:pt x="3470586" y="0"/>
                </a:moveTo>
                <a:lnTo>
                  <a:pt x="3654526" y="0"/>
                </a:lnTo>
                <a:lnTo>
                  <a:pt x="92923" y="5805796"/>
                </a:lnTo>
                <a:lnTo>
                  <a:pt x="0" y="56574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8C7A717-BB84-4DD4-A936-76FB49EA2641}"/>
              </a:ext>
            </a:extLst>
          </p:cNvPr>
          <p:cNvSpPr/>
          <p:nvPr/>
        </p:nvSpPr>
        <p:spPr>
          <a:xfrm flipH="1">
            <a:off x="219075" y="1"/>
            <a:ext cx="3605167" cy="5726897"/>
          </a:xfrm>
          <a:custGeom>
            <a:avLst/>
            <a:gdLst>
              <a:gd name="connsiteX0" fmla="*/ 3605167 w 3605167"/>
              <a:gd name="connsiteY0" fmla="*/ 0 h 5726897"/>
              <a:gd name="connsiteX1" fmla="*/ 3421227 w 3605167"/>
              <a:gd name="connsiteY1" fmla="*/ 0 h 5726897"/>
              <a:gd name="connsiteX2" fmla="*/ 0 w 3605167"/>
              <a:gd name="connsiteY2" fmla="*/ 5576967 h 5726897"/>
              <a:gd name="connsiteX3" fmla="*/ 91965 w 3605167"/>
              <a:gd name="connsiteY3" fmla="*/ 5726897 h 5726897"/>
            </a:gdLst>
            <a:ahLst/>
            <a:cxnLst>
              <a:cxn ang="0">
                <a:pos x="connsiteX0" y="connsiteY0"/>
              </a:cxn>
              <a:cxn ang="0">
                <a:pos x="connsiteX1" y="connsiteY1"/>
              </a:cxn>
              <a:cxn ang="0">
                <a:pos x="connsiteX2" y="connsiteY2"/>
              </a:cxn>
              <a:cxn ang="0">
                <a:pos x="connsiteX3" y="connsiteY3"/>
              </a:cxn>
            </a:cxnLst>
            <a:rect l="l" t="t" r="r" b="b"/>
            <a:pathLst>
              <a:path w="3605167" h="5726897">
                <a:moveTo>
                  <a:pt x="3605167" y="0"/>
                </a:moveTo>
                <a:lnTo>
                  <a:pt x="3421227" y="0"/>
                </a:lnTo>
                <a:lnTo>
                  <a:pt x="0" y="5576967"/>
                </a:lnTo>
                <a:lnTo>
                  <a:pt x="91965" y="57268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2C26EAE3-388B-40D3-99B6-18DB3819E93D}"/>
              </a:ext>
            </a:extLst>
          </p:cNvPr>
          <p:cNvSpPr/>
          <p:nvPr/>
        </p:nvSpPr>
        <p:spPr>
          <a:xfrm>
            <a:off x="0" y="397145"/>
            <a:ext cx="3459898" cy="6460855"/>
          </a:xfrm>
          <a:custGeom>
            <a:avLst/>
            <a:gdLst>
              <a:gd name="connsiteX0" fmla="*/ 0 w 3459898"/>
              <a:gd name="connsiteY0" fmla="*/ 2627785 h 6460855"/>
              <a:gd name="connsiteX1" fmla="*/ 2358530 w 3459898"/>
              <a:gd name="connsiteY1" fmla="*/ 6460855 h 6460855"/>
              <a:gd name="connsiteX2" fmla="*/ 1329860 w 3459898"/>
              <a:gd name="connsiteY2" fmla="*/ 6460855 h 6460855"/>
              <a:gd name="connsiteX3" fmla="*/ 0 w 3459898"/>
              <a:gd name="connsiteY3" fmla="*/ 4294714 h 6460855"/>
              <a:gd name="connsiteX4" fmla="*/ 1 w 3459898"/>
              <a:gd name="connsiteY4" fmla="*/ 0 h 6460855"/>
              <a:gd name="connsiteX5" fmla="*/ 3459898 w 3459898"/>
              <a:gd name="connsiteY5" fmla="*/ 5623007 h 6460855"/>
              <a:gd name="connsiteX6" fmla="*/ 2945517 w 3459898"/>
              <a:gd name="connsiteY6" fmla="*/ 6460855 h 6460855"/>
              <a:gd name="connsiteX7" fmla="*/ 1 w 3459898"/>
              <a:gd name="connsiteY7" fmla="*/ 1663052 h 646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9898" h="6460855">
                <a:moveTo>
                  <a:pt x="0" y="2627785"/>
                </a:moveTo>
                <a:lnTo>
                  <a:pt x="2358530" y="6460855"/>
                </a:lnTo>
                <a:lnTo>
                  <a:pt x="1329860" y="6460855"/>
                </a:lnTo>
                <a:lnTo>
                  <a:pt x="0" y="4294714"/>
                </a:lnTo>
                <a:close/>
                <a:moveTo>
                  <a:pt x="1" y="0"/>
                </a:moveTo>
                <a:lnTo>
                  <a:pt x="3459898" y="5623007"/>
                </a:lnTo>
                <a:lnTo>
                  <a:pt x="2945517" y="6460855"/>
                </a:lnTo>
                <a:lnTo>
                  <a:pt x="1" y="1663052"/>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11A2EE3-B132-4FC4-8FFE-DA826A3D5642}"/>
              </a:ext>
            </a:extLst>
          </p:cNvPr>
          <p:cNvSpPr txBox="1"/>
          <p:nvPr/>
        </p:nvSpPr>
        <p:spPr>
          <a:xfrm>
            <a:off x="8197981" y="276747"/>
            <a:ext cx="3244483" cy="470890"/>
          </a:xfrm>
          <a:prstGeom prst="rect">
            <a:avLst/>
          </a:prstGeom>
          <a:noFill/>
        </p:spPr>
        <p:txBody>
          <a:bodyPr lIns="0" anchor="ctr"/>
          <a:lstStyle>
            <a:lvl1pPr indent="0">
              <a:spcBef>
                <a:spcPct val="20000"/>
              </a:spcBef>
              <a:buFontTx/>
              <a:buNone/>
              <a:defRPr sz="2400" b="1" baseline="0">
                <a:solidFill>
                  <a:schemeClr val="bg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r"/>
            <a:r>
              <a:rPr lang="en-US" altLang="ko-KR" sz="3200" dirty="0">
                <a:solidFill>
                  <a:schemeClr val="accent2"/>
                </a:solidFill>
                <a:latin typeface="+mj-lt"/>
              </a:rPr>
              <a:t>RECRE’ACTION</a:t>
            </a:r>
          </a:p>
        </p:txBody>
      </p:sp>
      <p:sp>
        <p:nvSpPr>
          <p:cNvPr id="18" name="직사각형 16">
            <a:extLst>
              <a:ext uri="{FF2B5EF4-FFF2-40B4-BE49-F238E27FC236}">
                <a16:creationId xmlns:a16="http://schemas.microsoft.com/office/drawing/2014/main" id="{A525A8C7-C96E-4984-BAF1-CECDB4756062}"/>
              </a:ext>
            </a:extLst>
          </p:cNvPr>
          <p:cNvSpPr/>
          <p:nvPr/>
        </p:nvSpPr>
        <p:spPr>
          <a:xfrm>
            <a:off x="7836305" y="808284"/>
            <a:ext cx="3606158" cy="470890"/>
          </a:xfrm>
          <a:prstGeom prst="rect">
            <a:avLst/>
          </a:prstGeom>
          <a:noFill/>
        </p:spPr>
        <p:txBody>
          <a:bodyPr lIns="0" anchor="ctr"/>
          <a:lstStyle/>
          <a:p>
            <a:pPr algn="r"/>
            <a:r>
              <a:rPr lang="en-US" altLang="ko-KR" sz="3200" b="1" dirty="0">
                <a:solidFill>
                  <a:schemeClr val="accent3"/>
                </a:solidFill>
                <a:latin typeface="+mj-lt"/>
              </a:rPr>
              <a:t>AMENAGEMENT</a:t>
            </a:r>
          </a:p>
        </p:txBody>
      </p:sp>
      <p:sp>
        <p:nvSpPr>
          <p:cNvPr id="19" name="직사각형 17">
            <a:extLst>
              <a:ext uri="{FF2B5EF4-FFF2-40B4-BE49-F238E27FC236}">
                <a16:creationId xmlns:a16="http://schemas.microsoft.com/office/drawing/2014/main" id="{E03835A0-F8B7-4CC4-83EF-E07FDC701470}"/>
              </a:ext>
            </a:extLst>
          </p:cNvPr>
          <p:cNvSpPr/>
          <p:nvPr/>
        </p:nvSpPr>
        <p:spPr>
          <a:xfrm>
            <a:off x="8197981" y="1339821"/>
            <a:ext cx="3244482" cy="470890"/>
          </a:xfrm>
          <a:prstGeom prst="rect">
            <a:avLst/>
          </a:prstGeom>
          <a:noFill/>
        </p:spPr>
        <p:txBody>
          <a:bodyPr lIns="0" anchor="ctr"/>
          <a:lstStyle/>
          <a:p>
            <a:pPr algn="r"/>
            <a:r>
              <a:rPr lang="en-US" altLang="ko-KR" sz="3200" b="1" dirty="0">
                <a:solidFill>
                  <a:schemeClr val="accent4"/>
                </a:solidFill>
                <a:latin typeface="+mj-lt"/>
              </a:rPr>
              <a:t>DES ESPACES </a:t>
            </a:r>
          </a:p>
        </p:txBody>
      </p:sp>
      <p:sp>
        <p:nvSpPr>
          <p:cNvPr id="23" name="TextBox 22">
            <a:extLst>
              <a:ext uri="{FF2B5EF4-FFF2-40B4-BE49-F238E27FC236}">
                <a16:creationId xmlns:a16="http://schemas.microsoft.com/office/drawing/2014/main" id="{39F86BE9-D21B-4453-902E-4C4E236570DD}"/>
              </a:ext>
            </a:extLst>
          </p:cNvPr>
          <p:cNvSpPr txBox="1"/>
          <p:nvPr/>
        </p:nvSpPr>
        <p:spPr>
          <a:xfrm>
            <a:off x="8768467" y="2920613"/>
            <a:ext cx="2842143" cy="1200329"/>
          </a:xfrm>
          <a:prstGeom prst="rect">
            <a:avLst/>
          </a:prstGeom>
          <a:noFill/>
        </p:spPr>
        <p:txBody>
          <a:bodyPr wrap="square" rtlCol="0">
            <a:spAutoFit/>
          </a:bodyPr>
          <a:lstStyle/>
          <a:p>
            <a:pPr algn="r"/>
            <a:r>
              <a:rPr lang="en-US" altLang="ko-KR" sz="2400" dirty="0" err="1">
                <a:solidFill>
                  <a:schemeClr val="bg1"/>
                </a:solidFill>
                <a:cs typeface="Arial" pitchFamily="34" charset="0"/>
              </a:rPr>
              <a:t>Réinvestissement</a:t>
            </a:r>
            <a:r>
              <a:rPr lang="en-US" altLang="ko-KR" sz="2400" dirty="0">
                <a:solidFill>
                  <a:schemeClr val="bg1"/>
                </a:solidFill>
                <a:cs typeface="Arial" pitchFamily="34" charset="0"/>
              </a:rPr>
              <a:t> des </a:t>
            </a:r>
            <a:r>
              <a:rPr lang="en-US" altLang="ko-KR" sz="2400" dirty="0" err="1">
                <a:solidFill>
                  <a:schemeClr val="bg1"/>
                </a:solidFill>
                <a:cs typeface="Arial" pitchFamily="34" charset="0"/>
              </a:rPr>
              <a:t>activités</a:t>
            </a:r>
            <a:r>
              <a:rPr lang="en-US" altLang="ko-KR" sz="2400" dirty="0">
                <a:solidFill>
                  <a:schemeClr val="bg1"/>
                </a:solidFill>
                <a:cs typeface="Arial" pitchFamily="34" charset="0"/>
              </a:rPr>
              <a:t> EPS </a:t>
            </a:r>
            <a:r>
              <a:rPr lang="en-US" altLang="ko-KR" sz="2400" dirty="0" err="1">
                <a:solidFill>
                  <a:schemeClr val="bg1"/>
                </a:solidFill>
                <a:cs typeface="Arial" pitchFamily="34" charset="0"/>
              </a:rPr>
              <a:t>ou</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Réveil’Action</a:t>
            </a:r>
            <a:endParaRPr lang="en-US" altLang="ko-KR" sz="2400" dirty="0">
              <a:solidFill>
                <a:schemeClr val="bg1"/>
              </a:solidFill>
              <a:cs typeface="Arial" pitchFamily="34" charset="0"/>
            </a:endParaRPr>
          </a:p>
        </p:txBody>
      </p:sp>
      <p:sp>
        <p:nvSpPr>
          <p:cNvPr id="26" name="TextBox 25">
            <a:extLst>
              <a:ext uri="{FF2B5EF4-FFF2-40B4-BE49-F238E27FC236}">
                <a16:creationId xmlns:a16="http://schemas.microsoft.com/office/drawing/2014/main" id="{3753FE1A-C62D-4484-BB3A-201E7EED2413}"/>
              </a:ext>
            </a:extLst>
          </p:cNvPr>
          <p:cNvSpPr txBox="1"/>
          <p:nvPr/>
        </p:nvSpPr>
        <p:spPr>
          <a:xfrm>
            <a:off x="9030243" y="5311399"/>
            <a:ext cx="2385090" cy="1200329"/>
          </a:xfrm>
          <a:prstGeom prst="rect">
            <a:avLst/>
          </a:prstGeom>
          <a:noFill/>
        </p:spPr>
        <p:txBody>
          <a:bodyPr wrap="square" rtlCol="0">
            <a:spAutoFit/>
          </a:bodyPr>
          <a:lstStyle/>
          <a:p>
            <a:r>
              <a:rPr lang="en-US" altLang="ko-KR" sz="2400" dirty="0">
                <a:solidFill>
                  <a:schemeClr val="bg1"/>
                </a:solidFill>
                <a:cs typeface="Arial" pitchFamily="34" charset="0"/>
              </a:rPr>
              <a:t>Corridor </a:t>
            </a:r>
            <a:r>
              <a:rPr lang="en-US" altLang="ko-KR" sz="2400" dirty="0" err="1">
                <a:solidFill>
                  <a:schemeClr val="bg1"/>
                </a:solidFill>
                <a:cs typeface="Arial" pitchFamily="34" charset="0"/>
              </a:rPr>
              <a:t>actif</a:t>
            </a:r>
            <a:endParaRPr lang="en-US" altLang="ko-KR" sz="2400" dirty="0">
              <a:solidFill>
                <a:schemeClr val="bg1"/>
              </a:solidFill>
              <a:cs typeface="Arial" pitchFamily="34" charset="0"/>
            </a:endParaRPr>
          </a:p>
          <a:p>
            <a:r>
              <a:rPr lang="en-US" altLang="ko-KR" sz="2400" dirty="0" err="1">
                <a:solidFill>
                  <a:schemeClr val="bg1"/>
                </a:solidFill>
                <a:cs typeface="Arial" pitchFamily="34" charset="0"/>
              </a:rPr>
              <a:t>Classe</a:t>
            </a:r>
            <a:r>
              <a:rPr lang="en-US" altLang="ko-KR" sz="2400" dirty="0">
                <a:solidFill>
                  <a:schemeClr val="bg1"/>
                </a:solidFill>
                <a:cs typeface="Arial" pitchFamily="34" charset="0"/>
              </a:rPr>
              <a:t> flexible</a:t>
            </a:r>
          </a:p>
          <a:p>
            <a:r>
              <a:rPr lang="en-US" altLang="ko-KR" sz="2400" dirty="0" err="1">
                <a:solidFill>
                  <a:schemeClr val="bg1"/>
                </a:solidFill>
                <a:cs typeface="Arial" pitchFamily="34" charset="0"/>
              </a:rPr>
              <a:t>Classe</a:t>
            </a:r>
            <a:r>
              <a:rPr lang="en-US" altLang="ko-KR" sz="2400" dirty="0">
                <a:solidFill>
                  <a:schemeClr val="bg1"/>
                </a:solidFill>
                <a:cs typeface="Arial" pitchFamily="34" charset="0"/>
              </a:rPr>
              <a:t> dehors</a:t>
            </a:r>
          </a:p>
        </p:txBody>
      </p:sp>
      <p:sp>
        <p:nvSpPr>
          <p:cNvPr id="29" name="TextBox 28">
            <a:extLst>
              <a:ext uri="{FF2B5EF4-FFF2-40B4-BE49-F238E27FC236}">
                <a16:creationId xmlns:a16="http://schemas.microsoft.com/office/drawing/2014/main" id="{53C9B4F0-5DA9-4224-9931-3F2606C4AEEB}"/>
              </a:ext>
            </a:extLst>
          </p:cNvPr>
          <p:cNvSpPr txBox="1"/>
          <p:nvPr/>
        </p:nvSpPr>
        <p:spPr>
          <a:xfrm>
            <a:off x="5387708" y="2920613"/>
            <a:ext cx="2909192" cy="1200329"/>
          </a:xfrm>
          <a:prstGeom prst="rect">
            <a:avLst/>
          </a:prstGeom>
          <a:noFill/>
        </p:spPr>
        <p:txBody>
          <a:bodyPr wrap="square" rtlCol="0">
            <a:spAutoFit/>
          </a:bodyPr>
          <a:lstStyle/>
          <a:p>
            <a:pPr algn="r"/>
            <a:r>
              <a:rPr lang="en-US" altLang="ko-KR" sz="2400" dirty="0" err="1">
                <a:solidFill>
                  <a:schemeClr val="bg1"/>
                </a:solidFill>
                <a:cs typeface="Arial" pitchFamily="34" charset="0"/>
              </a:rPr>
              <a:t>Réaménagement</a:t>
            </a:r>
            <a:r>
              <a:rPr lang="en-US" altLang="ko-KR" sz="2400" dirty="0">
                <a:solidFill>
                  <a:schemeClr val="bg1"/>
                </a:solidFill>
                <a:cs typeface="Arial" pitchFamily="34" charset="0"/>
              </a:rPr>
              <a:t> des </a:t>
            </a:r>
            <a:r>
              <a:rPr lang="en-US" altLang="ko-KR" sz="2400" dirty="0" err="1">
                <a:solidFill>
                  <a:schemeClr val="bg1"/>
                </a:solidFill>
                <a:cs typeface="Arial" pitchFamily="34" charset="0"/>
              </a:rPr>
              <a:t>espaces</a:t>
            </a:r>
            <a:endParaRPr lang="en-US" altLang="ko-KR" sz="2400" dirty="0">
              <a:solidFill>
                <a:schemeClr val="bg1"/>
              </a:solidFill>
              <a:cs typeface="Arial" pitchFamily="34" charset="0"/>
            </a:endParaRPr>
          </a:p>
          <a:p>
            <a:pPr algn="r"/>
            <a:r>
              <a:rPr lang="en-US" altLang="ko-KR" sz="2400" dirty="0" err="1">
                <a:solidFill>
                  <a:schemeClr val="bg1"/>
                </a:solidFill>
                <a:cs typeface="Arial" pitchFamily="34" charset="0"/>
              </a:rPr>
              <a:t>Marquage</a:t>
            </a:r>
            <a:r>
              <a:rPr lang="en-US" altLang="ko-KR" sz="2400" dirty="0">
                <a:solidFill>
                  <a:schemeClr val="bg1"/>
                </a:solidFill>
                <a:cs typeface="Arial" pitchFamily="34" charset="0"/>
              </a:rPr>
              <a:t> au sol</a:t>
            </a:r>
          </a:p>
        </p:txBody>
      </p:sp>
      <p:sp>
        <p:nvSpPr>
          <p:cNvPr id="32" name="TextBox 31">
            <a:extLst>
              <a:ext uri="{FF2B5EF4-FFF2-40B4-BE49-F238E27FC236}">
                <a16:creationId xmlns:a16="http://schemas.microsoft.com/office/drawing/2014/main" id="{B50EA026-D77E-4C30-8590-7D6EE7D5A756}"/>
              </a:ext>
            </a:extLst>
          </p:cNvPr>
          <p:cNvSpPr txBox="1"/>
          <p:nvPr/>
        </p:nvSpPr>
        <p:spPr>
          <a:xfrm>
            <a:off x="4475515" y="5191625"/>
            <a:ext cx="3654525" cy="1200329"/>
          </a:xfrm>
          <a:prstGeom prst="rect">
            <a:avLst/>
          </a:prstGeom>
          <a:noFill/>
        </p:spPr>
        <p:txBody>
          <a:bodyPr wrap="square" rtlCol="0">
            <a:spAutoFit/>
          </a:bodyPr>
          <a:lstStyle/>
          <a:p>
            <a:r>
              <a:rPr lang="en-US" altLang="ko-KR" sz="2400" dirty="0">
                <a:solidFill>
                  <a:schemeClr val="bg1"/>
                </a:solidFill>
                <a:cs typeface="Arial" pitchFamily="34" charset="0"/>
              </a:rPr>
              <a:t>Mise à disposition de fiches de </a:t>
            </a:r>
            <a:r>
              <a:rPr lang="en-US" altLang="ko-KR" sz="2400" dirty="0" err="1">
                <a:solidFill>
                  <a:schemeClr val="bg1"/>
                </a:solidFill>
                <a:cs typeface="Arial" pitchFamily="34" charset="0"/>
              </a:rPr>
              <a:t>jeux</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Défi’récré</a:t>
            </a:r>
            <a:r>
              <a:rPr lang="en-US" altLang="ko-KR" sz="2400" dirty="0">
                <a:solidFill>
                  <a:schemeClr val="bg1"/>
                </a:solidFill>
                <a:cs typeface="Arial" pitchFamily="34" charset="0"/>
              </a:rPr>
              <a:t> USEP, APQ,…)</a:t>
            </a:r>
          </a:p>
        </p:txBody>
      </p:sp>
      <p:sp>
        <p:nvSpPr>
          <p:cNvPr id="35" name="Rectangle 130">
            <a:extLst>
              <a:ext uri="{FF2B5EF4-FFF2-40B4-BE49-F238E27FC236}">
                <a16:creationId xmlns:a16="http://schemas.microsoft.com/office/drawing/2014/main" id="{B2CB19FE-FB3B-4E0C-8F6B-6547A1ADAA89}"/>
              </a:ext>
            </a:extLst>
          </p:cNvPr>
          <p:cNvSpPr/>
          <p:nvPr/>
        </p:nvSpPr>
        <p:spPr>
          <a:xfrm>
            <a:off x="5990835" y="4569834"/>
            <a:ext cx="522794" cy="572565"/>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14" name="Espace réservé pour une image  13">
            <a:extLst>
              <a:ext uri="{FF2B5EF4-FFF2-40B4-BE49-F238E27FC236}">
                <a16:creationId xmlns:a16="http://schemas.microsoft.com/office/drawing/2014/main" id="{717AB1A8-C280-48C1-830D-A90DB47F7B59}"/>
              </a:ext>
            </a:extLst>
          </p:cNvPr>
          <p:cNvPicPr>
            <a:picLocks noGrp="1" noChangeAspect="1"/>
          </p:cNvPicPr>
          <p:nvPr>
            <p:ph type="pic" idx="14"/>
          </p:nvPr>
        </p:nvPicPr>
        <p:blipFill>
          <a:blip r:embed="rId2">
            <a:extLst>
              <a:ext uri="{28A0092B-C50C-407E-A947-70E740481C1C}">
                <a14:useLocalDpi xmlns:a14="http://schemas.microsoft.com/office/drawing/2010/main" val="0"/>
              </a:ext>
            </a:extLst>
          </a:blip>
          <a:srcRect l="10367" r="10367"/>
          <a:stretch>
            <a:fillRect/>
          </a:stretch>
        </p:blipFill>
        <p:spPr>
          <a:xfrm>
            <a:off x="49151" y="0"/>
            <a:ext cx="7155850" cy="6858000"/>
          </a:xfrm>
        </p:spPr>
      </p:pic>
      <p:sp>
        <p:nvSpPr>
          <p:cNvPr id="37" name="Round Same Side Corner Rectangle 6">
            <a:hlinkClick r:id="rId3" action="ppaction://hlinkfile"/>
            <a:extLst>
              <a:ext uri="{FF2B5EF4-FFF2-40B4-BE49-F238E27FC236}">
                <a16:creationId xmlns:a16="http://schemas.microsoft.com/office/drawing/2014/main" id="{A4741F36-E29D-454C-9631-BEE37D011696}"/>
              </a:ext>
            </a:extLst>
          </p:cNvPr>
          <p:cNvSpPr/>
          <p:nvPr/>
        </p:nvSpPr>
        <p:spPr>
          <a:xfrm rot="2700000">
            <a:off x="7169771" y="2197058"/>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Left Arrow 1">
            <a:extLst>
              <a:ext uri="{FF2B5EF4-FFF2-40B4-BE49-F238E27FC236}">
                <a16:creationId xmlns:a16="http://schemas.microsoft.com/office/drawing/2014/main" id="{7876FF37-4649-46EF-90B6-C9017FF27A96}"/>
              </a:ext>
            </a:extLst>
          </p:cNvPr>
          <p:cNvSpPr>
            <a:spLocks noChangeAspect="1"/>
          </p:cNvSpPr>
          <p:nvPr/>
        </p:nvSpPr>
        <p:spPr>
          <a:xfrm>
            <a:off x="10170792" y="2226576"/>
            <a:ext cx="700532" cy="681835"/>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Rounded Rectangle 51">
            <a:hlinkClick r:id="rId4" action="ppaction://hlinkfile"/>
            <a:extLst>
              <a:ext uri="{FF2B5EF4-FFF2-40B4-BE49-F238E27FC236}">
                <a16:creationId xmlns:a16="http://schemas.microsoft.com/office/drawing/2014/main" id="{F2122A15-5DE7-417E-B153-624C3D51EDEA}"/>
              </a:ext>
            </a:extLst>
          </p:cNvPr>
          <p:cNvSpPr/>
          <p:nvPr/>
        </p:nvSpPr>
        <p:spPr>
          <a:xfrm rot="16200000" flipH="1">
            <a:off x="9549530" y="4467676"/>
            <a:ext cx="842623" cy="844823"/>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327239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left)">
                                      <p:cBhvr>
                                        <p:cTn id="8" dur="500"/>
                                        <p:tgtEl>
                                          <p:spTgt spid="17"/>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left)">
                                      <p:cBhvr>
                                        <p:cTn id="12" dur="500"/>
                                        <p:tgtEl>
                                          <p:spTgt spid="18"/>
                                        </p:tgtEl>
                                      </p:cBhvr>
                                    </p:animEffect>
                                  </p:childTnLst>
                                </p:cTn>
                              </p:par>
                              <p:par>
                                <p:cTn id="13" presetID="12" presetClass="entr" presetSubtype="2" fill="hold" grpId="0" nodeType="withEffect">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5">
            <a:extLst>
              <a:ext uri="{FF2B5EF4-FFF2-40B4-BE49-F238E27FC236}">
                <a16:creationId xmlns:a16="http://schemas.microsoft.com/office/drawing/2014/main" id="{F830EFE3-B922-4A74-9A99-08FACF0080A3}"/>
              </a:ext>
            </a:extLst>
          </p:cNvPr>
          <p:cNvSpPr/>
          <p:nvPr/>
        </p:nvSpPr>
        <p:spPr>
          <a:xfrm rot="13500000">
            <a:off x="5826376" y="5438184"/>
            <a:ext cx="703686" cy="703697"/>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L-Shape 5">
            <a:extLst>
              <a:ext uri="{FF2B5EF4-FFF2-40B4-BE49-F238E27FC236}">
                <a16:creationId xmlns:a16="http://schemas.microsoft.com/office/drawing/2014/main" id="{821B12FD-1017-49CC-B78B-E77CA6D1D21D}"/>
              </a:ext>
            </a:extLst>
          </p:cNvPr>
          <p:cNvSpPr/>
          <p:nvPr/>
        </p:nvSpPr>
        <p:spPr>
          <a:xfrm rot="13500000">
            <a:off x="3770937" y="5081259"/>
            <a:ext cx="1171974" cy="1171992"/>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L-Shape 5">
            <a:extLst>
              <a:ext uri="{FF2B5EF4-FFF2-40B4-BE49-F238E27FC236}">
                <a16:creationId xmlns:a16="http://schemas.microsoft.com/office/drawing/2014/main" id="{13035C0C-DBC7-4443-BB26-73D6C54A310A}"/>
              </a:ext>
            </a:extLst>
          </p:cNvPr>
          <p:cNvSpPr/>
          <p:nvPr/>
        </p:nvSpPr>
        <p:spPr>
          <a:xfrm rot="13500000">
            <a:off x="507086" y="1157260"/>
            <a:ext cx="886273" cy="886287"/>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L-Shape 5">
            <a:extLst>
              <a:ext uri="{FF2B5EF4-FFF2-40B4-BE49-F238E27FC236}">
                <a16:creationId xmlns:a16="http://schemas.microsoft.com/office/drawing/2014/main" id="{0D964443-35F8-486B-B1C9-8CBF30907A43}"/>
              </a:ext>
            </a:extLst>
          </p:cNvPr>
          <p:cNvSpPr/>
          <p:nvPr/>
        </p:nvSpPr>
        <p:spPr>
          <a:xfrm rot="13500000">
            <a:off x="10243952" y="1156172"/>
            <a:ext cx="509660" cy="509668"/>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L-Shape 5">
            <a:extLst>
              <a:ext uri="{FF2B5EF4-FFF2-40B4-BE49-F238E27FC236}">
                <a16:creationId xmlns:a16="http://schemas.microsoft.com/office/drawing/2014/main" id="{1C867950-49DF-4DB2-BC57-C10DBC6D902D}"/>
              </a:ext>
            </a:extLst>
          </p:cNvPr>
          <p:cNvSpPr/>
          <p:nvPr/>
        </p:nvSpPr>
        <p:spPr>
          <a:xfrm rot="13500000">
            <a:off x="1567963" y="5574903"/>
            <a:ext cx="703686" cy="703697"/>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L-Shape 5">
            <a:extLst>
              <a:ext uri="{FF2B5EF4-FFF2-40B4-BE49-F238E27FC236}">
                <a16:creationId xmlns:a16="http://schemas.microsoft.com/office/drawing/2014/main" id="{002A65B4-FE0E-4C42-B5B5-9BDA4EFCDB48}"/>
              </a:ext>
            </a:extLst>
          </p:cNvPr>
          <p:cNvSpPr/>
          <p:nvPr/>
        </p:nvSpPr>
        <p:spPr>
          <a:xfrm rot="13500000">
            <a:off x="2342188" y="3776874"/>
            <a:ext cx="509660" cy="509668"/>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L-Shape 5">
            <a:extLst>
              <a:ext uri="{FF2B5EF4-FFF2-40B4-BE49-F238E27FC236}">
                <a16:creationId xmlns:a16="http://schemas.microsoft.com/office/drawing/2014/main" id="{0B580D2D-346C-4938-86D2-B668775D0F9A}"/>
              </a:ext>
            </a:extLst>
          </p:cNvPr>
          <p:cNvSpPr/>
          <p:nvPr/>
        </p:nvSpPr>
        <p:spPr>
          <a:xfrm rot="13500000">
            <a:off x="8127500" y="3459323"/>
            <a:ext cx="703686" cy="703697"/>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L-Shape 5">
            <a:extLst>
              <a:ext uri="{FF2B5EF4-FFF2-40B4-BE49-F238E27FC236}">
                <a16:creationId xmlns:a16="http://schemas.microsoft.com/office/drawing/2014/main" id="{C14E3D57-EB2E-4DD2-BAC9-D802F0F7A077}"/>
              </a:ext>
            </a:extLst>
          </p:cNvPr>
          <p:cNvSpPr/>
          <p:nvPr/>
        </p:nvSpPr>
        <p:spPr>
          <a:xfrm rot="13500000">
            <a:off x="5899366" y="2434091"/>
            <a:ext cx="703686" cy="703697"/>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L-Shape 5">
            <a:extLst>
              <a:ext uri="{FF2B5EF4-FFF2-40B4-BE49-F238E27FC236}">
                <a16:creationId xmlns:a16="http://schemas.microsoft.com/office/drawing/2014/main" id="{38D08DAE-8896-45C0-8CF4-78867C73F27E}"/>
              </a:ext>
            </a:extLst>
          </p:cNvPr>
          <p:cNvSpPr/>
          <p:nvPr/>
        </p:nvSpPr>
        <p:spPr>
          <a:xfrm rot="13500000">
            <a:off x="1050426" y="1089377"/>
            <a:ext cx="3175315" cy="3188398"/>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L-Shape 5">
            <a:extLst>
              <a:ext uri="{FF2B5EF4-FFF2-40B4-BE49-F238E27FC236}">
                <a16:creationId xmlns:a16="http://schemas.microsoft.com/office/drawing/2014/main" id="{AEB0E4A9-F047-4756-B59C-41AD9508C275}"/>
              </a:ext>
            </a:extLst>
          </p:cNvPr>
          <p:cNvSpPr/>
          <p:nvPr/>
        </p:nvSpPr>
        <p:spPr>
          <a:xfrm rot="13500000">
            <a:off x="6997577" y="454840"/>
            <a:ext cx="3234458" cy="3253350"/>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L-Shape 5">
            <a:extLst>
              <a:ext uri="{FF2B5EF4-FFF2-40B4-BE49-F238E27FC236}">
                <a16:creationId xmlns:a16="http://schemas.microsoft.com/office/drawing/2014/main" id="{7433F2C7-6127-4BE8-BF4F-8940C85065C3}"/>
              </a:ext>
            </a:extLst>
          </p:cNvPr>
          <p:cNvSpPr/>
          <p:nvPr/>
        </p:nvSpPr>
        <p:spPr>
          <a:xfrm rot="13500000">
            <a:off x="7927532" y="3433656"/>
            <a:ext cx="3412600" cy="3537591"/>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L-Shape 5">
            <a:extLst>
              <a:ext uri="{FF2B5EF4-FFF2-40B4-BE49-F238E27FC236}">
                <a16:creationId xmlns:a16="http://schemas.microsoft.com/office/drawing/2014/main" id="{A61C70E8-4AEC-4D6C-A873-1F38BF25EB71}"/>
              </a:ext>
            </a:extLst>
          </p:cNvPr>
          <p:cNvSpPr/>
          <p:nvPr/>
        </p:nvSpPr>
        <p:spPr>
          <a:xfrm rot="13500000">
            <a:off x="4670521" y="2885102"/>
            <a:ext cx="3125471" cy="3125520"/>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5" name="L-Shape 5">
            <a:extLst>
              <a:ext uri="{FF2B5EF4-FFF2-40B4-BE49-F238E27FC236}">
                <a16:creationId xmlns:a16="http://schemas.microsoft.com/office/drawing/2014/main" id="{CE18C212-9C77-4D8A-B71A-7C45A5751C36}"/>
              </a:ext>
            </a:extLst>
          </p:cNvPr>
          <p:cNvSpPr/>
          <p:nvPr/>
        </p:nvSpPr>
        <p:spPr>
          <a:xfrm rot="13500000">
            <a:off x="774944" y="3737839"/>
            <a:ext cx="2964403" cy="2898775"/>
          </a:xfrm>
          <a:custGeom>
            <a:avLst/>
            <a:gdLst/>
            <a:ahLst/>
            <a:cxnLst/>
            <a:rect l="l" t="t" r="r" b="b"/>
            <a:pathLst>
              <a:path w="4214079" h="4214217">
                <a:moveTo>
                  <a:pt x="2520000" y="4214217"/>
                </a:moveTo>
                <a:lnTo>
                  <a:pt x="0" y="4214217"/>
                </a:lnTo>
                <a:lnTo>
                  <a:pt x="0" y="1693937"/>
                </a:lnTo>
                <a:lnTo>
                  <a:pt x="793346" y="1693937"/>
                </a:lnTo>
                <a:lnTo>
                  <a:pt x="793346" y="2402384"/>
                </a:lnTo>
                <a:lnTo>
                  <a:pt x="3195730" y="0"/>
                </a:lnTo>
                <a:lnTo>
                  <a:pt x="4214079" y="1018350"/>
                </a:lnTo>
                <a:lnTo>
                  <a:pt x="1830611" y="3401819"/>
                </a:lnTo>
                <a:lnTo>
                  <a:pt x="2520000" y="3401819"/>
                </a:lnTo>
                <a:close/>
              </a:path>
            </a:pathLst>
          </a:custGeom>
          <a:solidFill>
            <a:schemeClr val="tx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algn="l"/>
            <a:r>
              <a:rPr lang="en-US" sz="4400" dirty="0" err="1">
                <a:solidFill>
                  <a:schemeClr val="accent2"/>
                </a:solidFill>
              </a:rPr>
              <a:t>Apprentissages</a:t>
            </a:r>
            <a:r>
              <a:rPr lang="en-US" sz="4400" dirty="0">
                <a:solidFill>
                  <a:schemeClr val="accent2"/>
                </a:solidFill>
              </a:rPr>
              <a:t> </a:t>
            </a:r>
            <a:r>
              <a:rPr lang="en-US" sz="4400" dirty="0" err="1">
                <a:solidFill>
                  <a:schemeClr val="accent2"/>
                </a:solidFill>
              </a:rPr>
              <a:t>en</a:t>
            </a:r>
            <a:r>
              <a:rPr lang="en-US" sz="4400" dirty="0">
                <a:solidFill>
                  <a:schemeClr val="accent2"/>
                </a:solidFill>
              </a:rPr>
              <a:t> </a:t>
            </a:r>
            <a:r>
              <a:rPr lang="en-US" sz="4400" dirty="0" err="1">
                <a:solidFill>
                  <a:schemeClr val="accent2"/>
                </a:solidFill>
              </a:rPr>
              <a:t>mouvement</a:t>
            </a:r>
            <a:endParaRPr lang="en-US" sz="4400" dirty="0">
              <a:solidFill>
                <a:schemeClr val="accent2"/>
              </a:solidFill>
            </a:endParaRPr>
          </a:p>
        </p:txBody>
      </p:sp>
      <p:sp>
        <p:nvSpPr>
          <p:cNvPr id="4" name="TextBox 3">
            <a:extLst>
              <a:ext uri="{FF2B5EF4-FFF2-40B4-BE49-F238E27FC236}">
                <a16:creationId xmlns:a16="http://schemas.microsoft.com/office/drawing/2014/main" id="{E5E80637-2999-481F-97FF-DD5F42214A65}"/>
              </a:ext>
            </a:extLst>
          </p:cNvPr>
          <p:cNvSpPr txBox="1"/>
          <p:nvPr/>
        </p:nvSpPr>
        <p:spPr>
          <a:xfrm>
            <a:off x="1360610" y="2188886"/>
            <a:ext cx="2782815" cy="1015663"/>
          </a:xfrm>
          <a:prstGeom prst="rect">
            <a:avLst/>
          </a:prstGeom>
          <a:noFill/>
        </p:spPr>
        <p:txBody>
          <a:bodyPr wrap="square" rtlCol="0">
            <a:spAutoFit/>
          </a:bodyPr>
          <a:lstStyle/>
          <a:p>
            <a:r>
              <a:rPr lang="en-US" altLang="ko-KR" sz="2000" dirty="0" err="1">
                <a:solidFill>
                  <a:schemeClr val="bg1"/>
                </a:solidFill>
              </a:rPr>
              <a:t>Inscrire</a:t>
            </a:r>
            <a:r>
              <a:rPr lang="en-US" altLang="ko-KR" sz="2000" dirty="0">
                <a:solidFill>
                  <a:schemeClr val="bg1"/>
                </a:solidFill>
              </a:rPr>
              <a:t> le corps au sein du </a:t>
            </a:r>
            <a:r>
              <a:rPr lang="en-US" altLang="ko-KR" sz="2000" dirty="0" err="1">
                <a:solidFill>
                  <a:schemeClr val="bg1"/>
                </a:solidFill>
              </a:rPr>
              <a:t>processus</a:t>
            </a:r>
            <a:r>
              <a:rPr lang="en-US" altLang="ko-KR" sz="2000" dirty="0">
                <a:solidFill>
                  <a:schemeClr val="bg1"/>
                </a:solidFill>
              </a:rPr>
              <a:t> </a:t>
            </a:r>
            <a:r>
              <a:rPr lang="en-US" altLang="ko-KR" sz="2000" dirty="0" err="1">
                <a:solidFill>
                  <a:schemeClr val="bg1"/>
                </a:solidFill>
              </a:rPr>
              <a:t>d’apprentissage</a:t>
            </a:r>
            <a:endParaRPr lang="ko-KR" altLang="en-US" sz="2000" dirty="0">
              <a:solidFill>
                <a:schemeClr val="bg1"/>
              </a:solidFill>
            </a:endParaRPr>
          </a:p>
        </p:txBody>
      </p:sp>
      <p:sp>
        <p:nvSpPr>
          <p:cNvPr id="6" name="TextBox 5">
            <a:extLst>
              <a:ext uri="{FF2B5EF4-FFF2-40B4-BE49-F238E27FC236}">
                <a16:creationId xmlns:a16="http://schemas.microsoft.com/office/drawing/2014/main" id="{D85E00DC-20A5-4574-BCD9-F034A2FDEE4C}"/>
              </a:ext>
            </a:extLst>
          </p:cNvPr>
          <p:cNvSpPr txBox="1"/>
          <p:nvPr/>
        </p:nvSpPr>
        <p:spPr>
          <a:xfrm>
            <a:off x="6975978" y="1611357"/>
            <a:ext cx="3441683" cy="1015663"/>
          </a:xfrm>
          <a:prstGeom prst="rect">
            <a:avLst/>
          </a:prstGeom>
          <a:noFill/>
        </p:spPr>
        <p:txBody>
          <a:bodyPr wrap="square" rtlCol="0">
            <a:spAutoFit/>
          </a:bodyPr>
          <a:lstStyle/>
          <a:p>
            <a:r>
              <a:rPr lang="en-US" altLang="ko-KR" sz="2000" dirty="0">
                <a:solidFill>
                  <a:schemeClr val="bg1"/>
                </a:solidFill>
              </a:rPr>
              <a:t>Nous </a:t>
            </a:r>
            <a:r>
              <a:rPr lang="en-US" altLang="ko-KR" sz="2000" dirty="0" err="1">
                <a:solidFill>
                  <a:schemeClr val="bg1"/>
                </a:solidFill>
              </a:rPr>
              <a:t>retenons</a:t>
            </a:r>
            <a:r>
              <a:rPr lang="en-US" altLang="ko-KR" sz="2000" dirty="0">
                <a:solidFill>
                  <a:schemeClr val="bg1"/>
                </a:solidFill>
              </a:rPr>
              <a:t> de 50 à 90% de </a:t>
            </a:r>
            <a:r>
              <a:rPr lang="en-US" altLang="ko-KR" sz="2000" dirty="0" err="1">
                <a:solidFill>
                  <a:schemeClr val="bg1"/>
                </a:solidFill>
              </a:rPr>
              <a:t>ce</a:t>
            </a:r>
            <a:r>
              <a:rPr lang="en-US" altLang="ko-KR" sz="2000" dirty="0">
                <a:solidFill>
                  <a:schemeClr val="bg1"/>
                </a:solidFill>
              </a:rPr>
              <a:t> à quoi nous </a:t>
            </a:r>
            <a:r>
              <a:rPr lang="en-US" altLang="ko-KR" sz="2000" dirty="0" err="1">
                <a:solidFill>
                  <a:schemeClr val="bg1"/>
                </a:solidFill>
              </a:rPr>
              <a:t>participons</a:t>
            </a:r>
            <a:r>
              <a:rPr lang="en-US" altLang="ko-KR" sz="2000" dirty="0">
                <a:solidFill>
                  <a:schemeClr val="bg1"/>
                </a:solidFill>
              </a:rPr>
              <a:t> et </a:t>
            </a:r>
            <a:r>
              <a:rPr lang="en-US" altLang="ko-KR" sz="2000" dirty="0" err="1">
                <a:solidFill>
                  <a:schemeClr val="bg1"/>
                </a:solidFill>
              </a:rPr>
              <a:t>agissons</a:t>
            </a:r>
            <a:r>
              <a:rPr lang="en-US" altLang="ko-KR" sz="2000" dirty="0">
                <a:solidFill>
                  <a:schemeClr val="bg1"/>
                </a:solidFill>
              </a:rPr>
              <a:t>.</a:t>
            </a:r>
            <a:endParaRPr lang="ko-KR" altLang="en-US" sz="2000" dirty="0">
              <a:solidFill>
                <a:schemeClr val="bg1"/>
              </a:solidFill>
            </a:endParaRPr>
          </a:p>
        </p:txBody>
      </p:sp>
      <p:sp>
        <p:nvSpPr>
          <p:cNvPr id="8" name="TextBox 7">
            <a:extLst>
              <a:ext uri="{FF2B5EF4-FFF2-40B4-BE49-F238E27FC236}">
                <a16:creationId xmlns:a16="http://schemas.microsoft.com/office/drawing/2014/main" id="{467652DB-62F9-41D2-A280-0EFC1818193E}"/>
              </a:ext>
            </a:extLst>
          </p:cNvPr>
          <p:cNvSpPr txBox="1"/>
          <p:nvPr/>
        </p:nvSpPr>
        <p:spPr>
          <a:xfrm>
            <a:off x="8110428" y="4651592"/>
            <a:ext cx="3688502" cy="1015663"/>
          </a:xfrm>
          <a:prstGeom prst="rect">
            <a:avLst/>
          </a:prstGeom>
          <a:noFill/>
        </p:spPr>
        <p:txBody>
          <a:bodyPr wrap="square" rtlCol="0">
            <a:spAutoFit/>
          </a:bodyPr>
          <a:lstStyle/>
          <a:p>
            <a:r>
              <a:rPr lang="en-US" altLang="ko-KR" sz="2000" dirty="0">
                <a:solidFill>
                  <a:schemeClr val="bg1"/>
                </a:solidFill>
              </a:rPr>
              <a:t>Alphabet, mots de </a:t>
            </a:r>
            <a:r>
              <a:rPr lang="en-US" altLang="ko-KR" sz="2000" dirty="0" err="1">
                <a:solidFill>
                  <a:schemeClr val="bg1"/>
                </a:solidFill>
              </a:rPr>
              <a:t>dictée</a:t>
            </a:r>
            <a:r>
              <a:rPr lang="en-US" altLang="ko-KR" sz="2000" dirty="0">
                <a:solidFill>
                  <a:schemeClr val="bg1"/>
                </a:solidFill>
              </a:rPr>
              <a:t>, concepts </a:t>
            </a:r>
            <a:r>
              <a:rPr lang="en-US" altLang="ko-KR" sz="2000" dirty="0" err="1">
                <a:solidFill>
                  <a:schemeClr val="bg1"/>
                </a:solidFill>
              </a:rPr>
              <a:t>géométriques</a:t>
            </a:r>
            <a:r>
              <a:rPr lang="en-US" altLang="ko-KR" sz="2000" dirty="0">
                <a:solidFill>
                  <a:schemeClr val="bg1"/>
                </a:solidFill>
              </a:rPr>
              <a:t>, </a:t>
            </a:r>
            <a:r>
              <a:rPr lang="en-US" altLang="ko-KR" sz="2000" dirty="0" err="1">
                <a:solidFill>
                  <a:schemeClr val="bg1"/>
                </a:solidFill>
              </a:rPr>
              <a:t>calcul</a:t>
            </a:r>
            <a:r>
              <a:rPr lang="en-US" altLang="ko-KR" sz="2000" dirty="0">
                <a:solidFill>
                  <a:schemeClr val="bg1"/>
                </a:solidFill>
              </a:rPr>
              <a:t> mental, </a:t>
            </a:r>
            <a:r>
              <a:rPr lang="en-US" altLang="ko-KR" sz="2000" dirty="0" err="1">
                <a:solidFill>
                  <a:schemeClr val="bg1"/>
                </a:solidFill>
              </a:rPr>
              <a:t>conjugaison</a:t>
            </a:r>
            <a:r>
              <a:rPr lang="en-US" altLang="ko-KR" sz="2000" dirty="0">
                <a:solidFill>
                  <a:schemeClr val="bg1"/>
                </a:solidFill>
              </a:rPr>
              <a:t>,…</a:t>
            </a:r>
            <a:endParaRPr lang="ko-KR" altLang="en-US" sz="2000" dirty="0">
              <a:solidFill>
                <a:schemeClr val="bg1"/>
              </a:solidFill>
            </a:endParaRPr>
          </a:p>
        </p:txBody>
      </p:sp>
      <p:sp>
        <p:nvSpPr>
          <p:cNvPr id="10" name="TextBox 9">
            <a:extLst>
              <a:ext uri="{FF2B5EF4-FFF2-40B4-BE49-F238E27FC236}">
                <a16:creationId xmlns:a16="http://schemas.microsoft.com/office/drawing/2014/main" id="{C03CAF90-BEBD-425C-831F-4B573585243A}"/>
              </a:ext>
            </a:extLst>
          </p:cNvPr>
          <p:cNvSpPr txBox="1"/>
          <p:nvPr/>
        </p:nvSpPr>
        <p:spPr>
          <a:xfrm>
            <a:off x="4668566" y="3940030"/>
            <a:ext cx="3283577" cy="1015663"/>
          </a:xfrm>
          <a:prstGeom prst="rect">
            <a:avLst/>
          </a:prstGeom>
          <a:noFill/>
        </p:spPr>
        <p:txBody>
          <a:bodyPr wrap="square" rtlCol="0">
            <a:spAutoFit/>
          </a:bodyPr>
          <a:lstStyle/>
          <a:p>
            <a:r>
              <a:rPr lang="en-US" altLang="ko-KR" sz="2000" dirty="0" err="1">
                <a:solidFill>
                  <a:schemeClr val="bg1"/>
                </a:solidFill>
              </a:rPr>
              <a:t>Vécu</a:t>
            </a:r>
            <a:r>
              <a:rPr lang="en-US" altLang="ko-KR" sz="2000" dirty="0">
                <a:solidFill>
                  <a:schemeClr val="bg1"/>
                </a:solidFill>
              </a:rPr>
              <a:t> </a:t>
            </a:r>
            <a:r>
              <a:rPr lang="en-US" altLang="ko-KR" sz="2000" dirty="0" err="1">
                <a:solidFill>
                  <a:schemeClr val="bg1"/>
                </a:solidFill>
              </a:rPr>
              <a:t>corporel</a:t>
            </a:r>
            <a:r>
              <a:rPr lang="en-US" altLang="ko-KR" sz="2000" dirty="0">
                <a:solidFill>
                  <a:schemeClr val="bg1"/>
                </a:solidFill>
              </a:rPr>
              <a:t> = </a:t>
            </a:r>
            <a:r>
              <a:rPr lang="en-US" altLang="ko-KR" sz="2000" dirty="0" err="1">
                <a:solidFill>
                  <a:schemeClr val="bg1"/>
                </a:solidFill>
              </a:rPr>
              <a:t>vecteur</a:t>
            </a:r>
            <a:r>
              <a:rPr lang="en-US" altLang="ko-KR" sz="2000" dirty="0">
                <a:solidFill>
                  <a:schemeClr val="bg1"/>
                </a:solidFill>
              </a:rPr>
              <a:t> pour fixer les </a:t>
            </a:r>
            <a:r>
              <a:rPr lang="en-US" altLang="ko-KR" sz="2000" dirty="0" err="1">
                <a:solidFill>
                  <a:schemeClr val="bg1"/>
                </a:solidFill>
              </a:rPr>
              <a:t>apprentissages</a:t>
            </a:r>
            <a:endParaRPr lang="ko-KR" altLang="en-US" sz="2000" dirty="0">
              <a:solidFill>
                <a:schemeClr val="bg1"/>
              </a:solidFill>
            </a:endParaRPr>
          </a:p>
        </p:txBody>
      </p:sp>
      <p:sp>
        <p:nvSpPr>
          <p:cNvPr id="18" name="TextBox 17">
            <a:extLst>
              <a:ext uri="{FF2B5EF4-FFF2-40B4-BE49-F238E27FC236}">
                <a16:creationId xmlns:a16="http://schemas.microsoft.com/office/drawing/2014/main" id="{AB66AC6A-115B-40AA-81E6-AA79927B9A67}"/>
              </a:ext>
            </a:extLst>
          </p:cNvPr>
          <p:cNvSpPr txBox="1"/>
          <p:nvPr/>
        </p:nvSpPr>
        <p:spPr>
          <a:xfrm>
            <a:off x="1074177" y="4651592"/>
            <a:ext cx="2472265" cy="1015663"/>
          </a:xfrm>
          <a:prstGeom prst="rect">
            <a:avLst/>
          </a:prstGeom>
          <a:noFill/>
        </p:spPr>
        <p:txBody>
          <a:bodyPr wrap="square" rtlCol="0">
            <a:spAutoFit/>
          </a:bodyPr>
          <a:lstStyle/>
          <a:p>
            <a:r>
              <a:rPr lang="en-US" altLang="ko-KR" sz="2000" dirty="0">
                <a:solidFill>
                  <a:schemeClr val="bg1"/>
                </a:solidFill>
              </a:rPr>
              <a:t>Motivation et engagement dans </a:t>
            </a:r>
            <a:r>
              <a:rPr lang="en-US" altLang="ko-KR" sz="2000" dirty="0" err="1">
                <a:solidFill>
                  <a:schemeClr val="bg1"/>
                </a:solidFill>
              </a:rPr>
              <a:t>l’activité</a:t>
            </a:r>
            <a:endParaRPr lang="ko-KR" altLang="en-US" sz="2000" dirty="0">
              <a:solidFill>
                <a:schemeClr val="bg1"/>
              </a:solidFill>
            </a:endParaRPr>
          </a:p>
        </p:txBody>
      </p:sp>
    </p:spTree>
    <p:extLst>
      <p:ext uri="{BB962C8B-B14F-4D97-AF65-F5344CB8AC3E}">
        <p14:creationId xmlns:p14="http://schemas.microsoft.com/office/powerpoint/2010/main" val="2236049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algn="l"/>
            <a:r>
              <a:rPr lang="en-US" sz="4400" dirty="0"/>
              <a:t>Le lien avec </a:t>
            </a:r>
            <a:r>
              <a:rPr lang="en-US" sz="4400" dirty="0" err="1"/>
              <a:t>l’EPS</a:t>
            </a:r>
            <a:endParaRPr lang="en-US" sz="4400" dirty="0"/>
          </a:p>
        </p:txBody>
      </p:sp>
      <p:sp>
        <p:nvSpPr>
          <p:cNvPr id="3" name="Freeform 32">
            <a:extLst>
              <a:ext uri="{FF2B5EF4-FFF2-40B4-BE49-F238E27FC236}">
                <a16:creationId xmlns:a16="http://schemas.microsoft.com/office/drawing/2014/main" id="{9825D9EE-E832-4A2E-8A0A-F25AFB82D9E6}"/>
              </a:ext>
            </a:extLst>
          </p:cNvPr>
          <p:cNvSpPr/>
          <p:nvPr/>
        </p:nvSpPr>
        <p:spPr>
          <a:xfrm>
            <a:off x="4308204" y="5321160"/>
            <a:ext cx="7887114" cy="91948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7139742"/>
              <a:gd name="connsiteY0" fmla="*/ 0 h 838698"/>
              <a:gd name="connsiteX1" fmla="*/ 0 w 7139742"/>
              <a:gd name="connsiteY1" fmla="*/ 0 h 838698"/>
              <a:gd name="connsiteX2" fmla="*/ 323850 w 7139742"/>
              <a:gd name="connsiteY2" fmla="*/ 57150 h 838698"/>
              <a:gd name="connsiteX3" fmla="*/ 238125 w 7139742"/>
              <a:gd name="connsiteY3" fmla="*/ 352425 h 838698"/>
              <a:gd name="connsiteX4" fmla="*/ 971550 w 7139742"/>
              <a:gd name="connsiteY4" fmla="*/ 257175 h 838698"/>
              <a:gd name="connsiteX5" fmla="*/ 704684 w 7139742"/>
              <a:gd name="connsiteY5" fmla="*/ 629478 h 838698"/>
              <a:gd name="connsiteX6" fmla="*/ 2524125 w 7139742"/>
              <a:gd name="connsiteY6" fmla="*/ 495300 h 838698"/>
              <a:gd name="connsiteX7" fmla="*/ 2190750 w 7139742"/>
              <a:gd name="connsiteY7" fmla="*/ 838200 h 838698"/>
              <a:gd name="connsiteX8" fmla="*/ 7139742 w 7139742"/>
              <a:gd name="connsiteY8" fmla="*/ 608318 h 838698"/>
              <a:gd name="connsiteX0" fmla="*/ 0 w 7239467"/>
              <a:gd name="connsiteY0" fmla="*/ 0 h 838698"/>
              <a:gd name="connsiteX1" fmla="*/ 0 w 7239467"/>
              <a:gd name="connsiteY1" fmla="*/ 0 h 838698"/>
              <a:gd name="connsiteX2" fmla="*/ 323850 w 7239467"/>
              <a:gd name="connsiteY2" fmla="*/ 57150 h 838698"/>
              <a:gd name="connsiteX3" fmla="*/ 238125 w 7239467"/>
              <a:gd name="connsiteY3" fmla="*/ 352425 h 838698"/>
              <a:gd name="connsiteX4" fmla="*/ 971550 w 7239467"/>
              <a:gd name="connsiteY4" fmla="*/ 257175 h 838698"/>
              <a:gd name="connsiteX5" fmla="*/ 704684 w 7239467"/>
              <a:gd name="connsiteY5" fmla="*/ 629478 h 838698"/>
              <a:gd name="connsiteX6" fmla="*/ 2524125 w 7239467"/>
              <a:gd name="connsiteY6" fmla="*/ 495300 h 838698"/>
              <a:gd name="connsiteX7" fmla="*/ 2190750 w 7239467"/>
              <a:gd name="connsiteY7" fmla="*/ 838200 h 838698"/>
              <a:gd name="connsiteX8" fmla="*/ 7239467 w 7239467"/>
              <a:gd name="connsiteY8" fmla="*/ 608318 h 838698"/>
              <a:gd name="connsiteX0" fmla="*/ 0 w 7194137"/>
              <a:gd name="connsiteY0" fmla="*/ 0 h 838698"/>
              <a:gd name="connsiteX1" fmla="*/ 0 w 7194137"/>
              <a:gd name="connsiteY1" fmla="*/ 0 h 838698"/>
              <a:gd name="connsiteX2" fmla="*/ 323850 w 7194137"/>
              <a:gd name="connsiteY2" fmla="*/ 57150 h 838698"/>
              <a:gd name="connsiteX3" fmla="*/ 238125 w 7194137"/>
              <a:gd name="connsiteY3" fmla="*/ 352425 h 838698"/>
              <a:gd name="connsiteX4" fmla="*/ 971550 w 7194137"/>
              <a:gd name="connsiteY4" fmla="*/ 257175 h 838698"/>
              <a:gd name="connsiteX5" fmla="*/ 704684 w 7194137"/>
              <a:gd name="connsiteY5" fmla="*/ 629478 h 838698"/>
              <a:gd name="connsiteX6" fmla="*/ 2524125 w 7194137"/>
              <a:gd name="connsiteY6" fmla="*/ 495300 h 838698"/>
              <a:gd name="connsiteX7" fmla="*/ 2190750 w 7194137"/>
              <a:gd name="connsiteY7" fmla="*/ 838200 h 838698"/>
              <a:gd name="connsiteX8" fmla="*/ 7194137 w 7194137"/>
              <a:gd name="connsiteY8" fmla="*/ 608318 h 838698"/>
              <a:gd name="connsiteX0" fmla="*/ 0 w 7194137"/>
              <a:gd name="connsiteY0" fmla="*/ 0 h 838698"/>
              <a:gd name="connsiteX1" fmla="*/ 0 w 7194137"/>
              <a:gd name="connsiteY1" fmla="*/ 0 h 838698"/>
              <a:gd name="connsiteX2" fmla="*/ 323850 w 7194137"/>
              <a:gd name="connsiteY2" fmla="*/ 57150 h 838698"/>
              <a:gd name="connsiteX3" fmla="*/ 238125 w 7194137"/>
              <a:gd name="connsiteY3" fmla="*/ 352425 h 838698"/>
              <a:gd name="connsiteX4" fmla="*/ 971550 w 7194137"/>
              <a:gd name="connsiteY4" fmla="*/ 257175 h 838698"/>
              <a:gd name="connsiteX5" fmla="*/ 704684 w 7194137"/>
              <a:gd name="connsiteY5" fmla="*/ 629478 h 838698"/>
              <a:gd name="connsiteX6" fmla="*/ 2524125 w 7194137"/>
              <a:gd name="connsiteY6" fmla="*/ 495300 h 838698"/>
              <a:gd name="connsiteX7" fmla="*/ 2190750 w 7194137"/>
              <a:gd name="connsiteY7" fmla="*/ 838200 h 838698"/>
              <a:gd name="connsiteX8" fmla="*/ 7194137 w 7194137"/>
              <a:gd name="connsiteY8" fmla="*/ 608318 h 838698"/>
              <a:gd name="connsiteX0" fmla="*/ 0 w 7194137"/>
              <a:gd name="connsiteY0" fmla="*/ 0 h 838698"/>
              <a:gd name="connsiteX1" fmla="*/ 0 w 7194137"/>
              <a:gd name="connsiteY1" fmla="*/ 0 h 838698"/>
              <a:gd name="connsiteX2" fmla="*/ 323850 w 7194137"/>
              <a:gd name="connsiteY2" fmla="*/ 57150 h 838698"/>
              <a:gd name="connsiteX3" fmla="*/ 238125 w 7194137"/>
              <a:gd name="connsiteY3" fmla="*/ 352425 h 838698"/>
              <a:gd name="connsiteX4" fmla="*/ 971550 w 7194137"/>
              <a:gd name="connsiteY4" fmla="*/ 257175 h 838698"/>
              <a:gd name="connsiteX5" fmla="*/ 704684 w 7194137"/>
              <a:gd name="connsiteY5" fmla="*/ 629478 h 838698"/>
              <a:gd name="connsiteX6" fmla="*/ 2524125 w 7194137"/>
              <a:gd name="connsiteY6" fmla="*/ 495300 h 838698"/>
              <a:gd name="connsiteX7" fmla="*/ 2190750 w 7194137"/>
              <a:gd name="connsiteY7" fmla="*/ 838200 h 838698"/>
              <a:gd name="connsiteX8" fmla="*/ 7194137 w 7194137"/>
              <a:gd name="connsiteY8" fmla="*/ 608318 h 83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4137" h="838698">
                <a:moveTo>
                  <a:pt x="0" y="0"/>
                </a:moveTo>
                <a:lnTo>
                  <a:pt x="0" y="0"/>
                </a:lnTo>
                <a:cubicBezTo>
                  <a:pt x="107950" y="19050"/>
                  <a:pt x="386654" y="-32693"/>
                  <a:pt x="323850" y="57150"/>
                </a:cubicBezTo>
                <a:cubicBezTo>
                  <a:pt x="233116" y="186948"/>
                  <a:pt x="70540" y="342942"/>
                  <a:pt x="238125" y="352425"/>
                </a:cubicBezTo>
                <a:cubicBezTo>
                  <a:pt x="482600" y="320675"/>
                  <a:pt x="985493" y="129899"/>
                  <a:pt x="971550" y="257175"/>
                </a:cubicBezTo>
                <a:cubicBezTo>
                  <a:pt x="942229" y="426333"/>
                  <a:pt x="475587" y="595492"/>
                  <a:pt x="704684" y="629478"/>
                </a:cubicBezTo>
                <a:cubicBezTo>
                  <a:pt x="963446" y="669165"/>
                  <a:pt x="2681964" y="361122"/>
                  <a:pt x="2524125" y="495300"/>
                </a:cubicBezTo>
                <a:cubicBezTo>
                  <a:pt x="2413000" y="609600"/>
                  <a:pt x="1912261" y="851121"/>
                  <a:pt x="2190750" y="838200"/>
                </a:cubicBezTo>
                <a:cubicBezTo>
                  <a:pt x="3220913" y="764595"/>
                  <a:pt x="6218369" y="618462"/>
                  <a:pt x="7194137" y="608318"/>
                </a:cubicBezTo>
              </a:path>
            </a:pathLst>
          </a:custGeom>
          <a:ln w="349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nvGrpSpPr>
          <p:cNvPr id="7" name="Group 38">
            <a:extLst>
              <a:ext uri="{FF2B5EF4-FFF2-40B4-BE49-F238E27FC236}">
                <a16:creationId xmlns:a16="http://schemas.microsoft.com/office/drawing/2014/main" id="{442A8E9C-4951-4EB9-88A0-847F1FDC555E}"/>
              </a:ext>
            </a:extLst>
          </p:cNvPr>
          <p:cNvGrpSpPr/>
          <p:nvPr/>
        </p:nvGrpSpPr>
        <p:grpSpPr>
          <a:xfrm>
            <a:off x="3876498" y="2929856"/>
            <a:ext cx="684069" cy="684069"/>
            <a:chOff x="3218806" y="1961572"/>
            <a:chExt cx="684068" cy="684068"/>
          </a:xfrm>
        </p:grpSpPr>
        <p:sp>
          <p:nvSpPr>
            <p:cNvPr id="8" name="Diamond 36">
              <a:extLst>
                <a:ext uri="{FF2B5EF4-FFF2-40B4-BE49-F238E27FC236}">
                  <a16:creationId xmlns:a16="http://schemas.microsoft.com/office/drawing/2014/main" id="{D47B10CA-1535-48ED-905C-9A45B25F755D}"/>
                </a:ext>
              </a:extLst>
            </p:cNvPr>
            <p:cNvSpPr/>
            <p:nvPr/>
          </p:nvSpPr>
          <p:spPr>
            <a:xfrm>
              <a:off x="3218806" y="1961572"/>
              <a:ext cx="684068" cy="684068"/>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bg1"/>
                </a:solidFill>
              </a:endParaRPr>
            </a:p>
          </p:txBody>
        </p:sp>
        <p:sp>
          <p:nvSpPr>
            <p:cNvPr id="9" name="TextBox 8">
              <a:extLst>
                <a:ext uri="{FF2B5EF4-FFF2-40B4-BE49-F238E27FC236}">
                  <a16:creationId xmlns:a16="http://schemas.microsoft.com/office/drawing/2014/main" id="{3DEE8143-DB0F-4FD0-A36B-9978FA1FD019}"/>
                </a:ext>
              </a:extLst>
            </p:cNvPr>
            <p:cNvSpPr txBox="1"/>
            <p:nvPr/>
          </p:nvSpPr>
          <p:spPr>
            <a:xfrm>
              <a:off x="3348375" y="2140694"/>
              <a:ext cx="42199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01</a:t>
              </a:r>
              <a:endParaRPr lang="ko-KR" altLang="en-US" sz="1600" b="1" dirty="0">
                <a:solidFill>
                  <a:schemeClr val="bg1"/>
                </a:solidFill>
                <a:cs typeface="Arial" pitchFamily="34" charset="0"/>
              </a:endParaRPr>
            </a:p>
          </p:txBody>
        </p:sp>
      </p:grpSp>
      <p:grpSp>
        <p:nvGrpSpPr>
          <p:cNvPr id="13" name="Group 42">
            <a:extLst>
              <a:ext uri="{FF2B5EF4-FFF2-40B4-BE49-F238E27FC236}">
                <a16:creationId xmlns:a16="http://schemas.microsoft.com/office/drawing/2014/main" id="{631F53F1-D3C1-4BE2-8565-96B03ACB9705}"/>
              </a:ext>
            </a:extLst>
          </p:cNvPr>
          <p:cNvGrpSpPr/>
          <p:nvPr/>
        </p:nvGrpSpPr>
        <p:grpSpPr>
          <a:xfrm>
            <a:off x="9447253" y="5550711"/>
            <a:ext cx="684069" cy="684069"/>
            <a:chOff x="3218806" y="1961572"/>
            <a:chExt cx="684068" cy="684068"/>
          </a:xfrm>
        </p:grpSpPr>
        <p:sp>
          <p:nvSpPr>
            <p:cNvPr id="14" name="Diamond 43">
              <a:extLst>
                <a:ext uri="{FF2B5EF4-FFF2-40B4-BE49-F238E27FC236}">
                  <a16:creationId xmlns:a16="http://schemas.microsoft.com/office/drawing/2014/main" id="{BC49775E-CAB4-4FEA-A5A0-F92012325BAD}"/>
                </a:ext>
              </a:extLst>
            </p:cNvPr>
            <p:cNvSpPr/>
            <p:nvPr/>
          </p:nvSpPr>
          <p:spPr>
            <a:xfrm>
              <a:off x="3218806" y="1961572"/>
              <a:ext cx="684068" cy="684068"/>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bg1"/>
                </a:solidFill>
              </a:endParaRPr>
            </a:p>
          </p:txBody>
        </p:sp>
        <p:sp>
          <p:nvSpPr>
            <p:cNvPr id="15" name="TextBox 14">
              <a:extLst>
                <a:ext uri="{FF2B5EF4-FFF2-40B4-BE49-F238E27FC236}">
                  <a16:creationId xmlns:a16="http://schemas.microsoft.com/office/drawing/2014/main" id="{6B21E578-22D9-4635-AA9D-4B4D3C533736}"/>
                </a:ext>
              </a:extLst>
            </p:cNvPr>
            <p:cNvSpPr txBox="1"/>
            <p:nvPr/>
          </p:nvSpPr>
          <p:spPr>
            <a:xfrm>
              <a:off x="3348375" y="2140694"/>
              <a:ext cx="42199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03</a:t>
              </a:r>
              <a:endParaRPr lang="ko-KR" altLang="en-US" sz="1600" b="1" dirty="0">
                <a:solidFill>
                  <a:schemeClr val="bg1"/>
                </a:solidFill>
                <a:cs typeface="Arial" pitchFamily="34" charset="0"/>
              </a:endParaRPr>
            </a:p>
          </p:txBody>
        </p:sp>
      </p:grpSp>
      <p:grpSp>
        <p:nvGrpSpPr>
          <p:cNvPr id="25" name="Group 54">
            <a:extLst>
              <a:ext uri="{FF2B5EF4-FFF2-40B4-BE49-F238E27FC236}">
                <a16:creationId xmlns:a16="http://schemas.microsoft.com/office/drawing/2014/main" id="{45C12E96-074A-445E-B4DD-494699200678}"/>
              </a:ext>
            </a:extLst>
          </p:cNvPr>
          <p:cNvGrpSpPr/>
          <p:nvPr/>
        </p:nvGrpSpPr>
        <p:grpSpPr>
          <a:xfrm>
            <a:off x="7909726" y="3047722"/>
            <a:ext cx="684069" cy="684069"/>
            <a:chOff x="3218806" y="1961572"/>
            <a:chExt cx="684068" cy="684068"/>
          </a:xfrm>
        </p:grpSpPr>
        <p:sp>
          <p:nvSpPr>
            <p:cNvPr id="26" name="Diamond 55">
              <a:extLst>
                <a:ext uri="{FF2B5EF4-FFF2-40B4-BE49-F238E27FC236}">
                  <a16:creationId xmlns:a16="http://schemas.microsoft.com/office/drawing/2014/main" id="{56B3587B-0DFB-4405-8329-277FB2D325B4}"/>
                </a:ext>
              </a:extLst>
            </p:cNvPr>
            <p:cNvSpPr/>
            <p:nvPr/>
          </p:nvSpPr>
          <p:spPr>
            <a:xfrm>
              <a:off x="3218806" y="1961572"/>
              <a:ext cx="684068" cy="684068"/>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solidFill>
              </a:endParaRPr>
            </a:p>
          </p:txBody>
        </p:sp>
        <p:sp>
          <p:nvSpPr>
            <p:cNvPr id="27" name="TextBox 26">
              <a:extLst>
                <a:ext uri="{FF2B5EF4-FFF2-40B4-BE49-F238E27FC236}">
                  <a16:creationId xmlns:a16="http://schemas.microsoft.com/office/drawing/2014/main" id="{04474FFB-83A3-458F-8F60-E9875F6C12AE}"/>
                </a:ext>
              </a:extLst>
            </p:cNvPr>
            <p:cNvSpPr txBox="1"/>
            <p:nvPr/>
          </p:nvSpPr>
          <p:spPr>
            <a:xfrm>
              <a:off x="3348375" y="2140694"/>
              <a:ext cx="42199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02</a:t>
              </a:r>
              <a:endParaRPr lang="ko-KR" altLang="en-US" sz="1600" b="1" dirty="0">
                <a:solidFill>
                  <a:schemeClr val="bg1"/>
                </a:solidFill>
                <a:cs typeface="Arial" pitchFamily="34" charset="0"/>
              </a:endParaRPr>
            </a:p>
          </p:txBody>
        </p:sp>
      </p:grpSp>
      <p:sp>
        <p:nvSpPr>
          <p:cNvPr id="29" name="Oval 1">
            <a:extLst>
              <a:ext uri="{FF2B5EF4-FFF2-40B4-BE49-F238E27FC236}">
                <a16:creationId xmlns:a16="http://schemas.microsoft.com/office/drawing/2014/main" id="{C6655EEA-7455-4D99-98C2-429D9A73595F}"/>
              </a:ext>
            </a:extLst>
          </p:cNvPr>
          <p:cNvSpPr/>
          <p:nvPr/>
        </p:nvSpPr>
        <p:spPr>
          <a:xfrm rot="19043010">
            <a:off x="1018679" y="1848460"/>
            <a:ext cx="2271442" cy="2335067"/>
          </a:xfrm>
          <a:custGeom>
            <a:avLst/>
            <a:gdLst/>
            <a:ahLst/>
            <a:cxnLst/>
            <a:rect l="l" t="t" r="r" b="b"/>
            <a:pathLst>
              <a:path w="2552017" h="2623501">
                <a:moveTo>
                  <a:pt x="960593" y="2481474"/>
                </a:moveTo>
                <a:lnTo>
                  <a:pt x="1639506" y="2481474"/>
                </a:lnTo>
                <a:cubicBezTo>
                  <a:pt x="1671635" y="2481474"/>
                  <a:pt x="1697681" y="2507520"/>
                  <a:pt x="1697681" y="2539649"/>
                </a:cubicBezTo>
                <a:lnTo>
                  <a:pt x="1697681" y="2565326"/>
                </a:lnTo>
                <a:cubicBezTo>
                  <a:pt x="1697681" y="2597455"/>
                  <a:pt x="1671635" y="2623501"/>
                  <a:pt x="1639506" y="2623501"/>
                </a:cubicBezTo>
                <a:lnTo>
                  <a:pt x="960593" y="2623501"/>
                </a:lnTo>
                <a:cubicBezTo>
                  <a:pt x="928464" y="2623501"/>
                  <a:pt x="902418" y="2597455"/>
                  <a:pt x="902418" y="2565326"/>
                </a:cubicBezTo>
                <a:lnTo>
                  <a:pt x="902418" y="2539649"/>
                </a:lnTo>
                <a:cubicBezTo>
                  <a:pt x="902418" y="2507520"/>
                  <a:pt x="928464" y="2481474"/>
                  <a:pt x="960593" y="2481474"/>
                </a:cubicBezTo>
                <a:close/>
                <a:moveTo>
                  <a:pt x="932191" y="2289251"/>
                </a:moveTo>
                <a:lnTo>
                  <a:pt x="1667909" y="2289251"/>
                </a:lnTo>
                <a:cubicBezTo>
                  <a:pt x="1700037" y="2289251"/>
                  <a:pt x="1726082" y="2315296"/>
                  <a:pt x="1726082" y="2347425"/>
                </a:cubicBezTo>
                <a:lnTo>
                  <a:pt x="1726082" y="2373104"/>
                </a:lnTo>
                <a:cubicBezTo>
                  <a:pt x="1726082" y="2405232"/>
                  <a:pt x="1700037" y="2431279"/>
                  <a:pt x="1667909" y="2431279"/>
                </a:cubicBezTo>
                <a:lnTo>
                  <a:pt x="932191" y="2431279"/>
                </a:lnTo>
                <a:cubicBezTo>
                  <a:pt x="900060" y="2431279"/>
                  <a:pt x="874016" y="2405232"/>
                  <a:pt x="874016" y="2373104"/>
                </a:cubicBezTo>
                <a:lnTo>
                  <a:pt x="874016" y="2347425"/>
                </a:lnTo>
                <a:cubicBezTo>
                  <a:pt x="874016" y="2315296"/>
                  <a:pt x="900060" y="2289251"/>
                  <a:pt x="932191" y="2289251"/>
                </a:cubicBezTo>
                <a:close/>
                <a:moveTo>
                  <a:pt x="2552017" y="936595"/>
                </a:moveTo>
                <a:lnTo>
                  <a:pt x="2552017" y="1134206"/>
                </a:lnTo>
                <a:lnTo>
                  <a:pt x="2269715" y="1094683"/>
                </a:lnTo>
                <a:lnTo>
                  <a:pt x="2269715" y="976116"/>
                </a:lnTo>
                <a:close/>
                <a:moveTo>
                  <a:pt x="0" y="936595"/>
                </a:moveTo>
                <a:lnTo>
                  <a:pt x="282302" y="976116"/>
                </a:lnTo>
                <a:lnTo>
                  <a:pt x="282302" y="1094683"/>
                </a:lnTo>
                <a:lnTo>
                  <a:pt x="0" y="1134206"/>
                </a:lnTo>
                <a:close/>
                <a:moveTo>
                  <a:pt x="1294602" y="538610"/>
                </a:moveTo>
                <a:cubicBezTo>
                  <a:pt x="913173" y="539058"/>
                  <a:pt x="604117" y="848419"/>
                  <a:pt x="604117" y="1229963"/>
                </a:cubicBezTo>
                <a:cubicBezTo>
                  <a:pt x="604117" y="1488254"/>
                  <a:pt x="788458" y="1743173"/>
                  <a:pt x="933602" y="1859635"/>
                </a:cubicBezTo>
                <a:cubicBezTo>
                  <a:pt x="999780" y="1936202"/>
                  <a:pt x="994533" y="1937770"/>
                  <a:pt x="1021427" y="2035767"/>
                </a:cubicBezTo>
                <a:cubicBezTo>
                  <a:pt x="1030792" y="2095827"/>
                  <a:pt x="1015388" y="2108637"/>
                  <a:pt x="1052591" y="2112393"/>
                </a:cubicBezTo>
                <a:lnTo>
                  <a:pt x="1054999" y="2125056"/>
                </a:lnTo>
                <a:lnTo>
                  <a:pt x="1550433" y="2125056"/>
                </a:lnTo>
                <a:lnTo>
                  <a:pt x="1553159" y="2110727"/>
                </a:lnTo>
                <a:cubicBezTo>
                  <a:pt x="1573723" y="2104124"/>
                  <a:pt x="1563459" y="2087417"/>
                  <a:pt x="1571512" y="2035767"/>
                </a:cubicBezTo>
                <a:cubicBezTo>
                  <a:pt x="1598405" y="1937770"/>
                  <a:pt x="1593158" y="1936202"/>
                  <a:pt x="1659337" y="1859635"/>
                </a:cubicBezTo>
                <a:cubicBezTo>
                  <a:pt x="1804480" y="1743173"/>
                  <a:pt x="1988823" y="1488254"/>
                  <a:pt x="1988823" y="1229963"/>
                </a:cubicBezTo>
                <a:cubicBezTo>
                  <a:pt x="1988823" y="848419"/>
                  <a:pt x="1679767" y="539058"/>
                  <a:pt x="1298337" y="538610"/>
                </a:cubicBezTo>
                <a:lnTo>
                  <a:pt x="1298337" y="538781"/>
                </a:lnTo>
                <a:lnTo>
                  <a:pt x="1296470" y="538638"/>
                </a:lnTo>
                <a:lnTo>
                  <a:pt x="1294602" y="538781"/>
                </a:lnTo>
                <a:close/>
                <a:moveTo>
                  <a:pt x="1294881" y="366993"/>
                </a:moveTo>
                <a:lnTo>
                  <a:pt x="1296470" y="367115"/>
                </a:lnTo>
                <a:lnTo>
                  <a:pt x="1298059" y="366993"/>
                </a:lnTo>
                <a:cubicBezTo>
                  <a:pt x="1765638" y="366993"/>
                  <a:pt x="2144688" y="746041"/>
                  <a:pt x="2144688" y="1213621"/>
                </a:cubicBezTo>
                <a:cubicBezTo>
                  <a:pt x="2144688" y="1530035"/>
                  <a:pt x="1918769" y="1842315"/>
                  <a:pt x="1741015" y="1984856"/>
                </a:cubicBezTo>
                <a:cubicBezTo>
                  <a:pt x="1688059" y="2045866"/>
                  <a:pt x="1711430" y="2077925"/>
                  <a:pt x="1700050" y="2157459"/>
                </a:cubicBezTo>
                <a:cubicBezTo>
                  <a:pt x="1670466" y="2218857"/>
                  <a:pt x="1644003" y="2238490"/>
                  <a:pt x="1591710" y="2238490"/>
                </a:cubicBezTo>
                <a:lnTo>
                  <a:pt x="1296470" y="2237434"/>
                </a:lnTo>
                <a:lnTo>
                  <a:pt x="1001230" y="2238490"/>
                </a:lnTo>
                <a:cubicBezTo>
                  <a:pt x="948937" y="2238490"/>
                  <a:pt x="922474" y="2218857"/>
                  <a:pt x="892888" y="2157459"/>
                </a:cubicBezTo>
                <a:cubicBezTo>
                  <a:pt x="881509" y="2077925"/>
                  <a:pt x="904880" y="2045866"/>
                  <a:pt x="851923" y="1984856"/>
                </a:cubicBezTo>
                <a:cubicBezTo>
                  <a:pt x="674170" y="1842315"/>
                  <a:pt x="448251" y="1530035"/>
                  <a:pt x="448251" y="1213621"/>
                </a:cubicBezTo>
                <a:cubicBezTo>
                  <a:pt x="448251" y="746041"/>
                  <a:pt x="827300" y="366993"/>
                  <a:pt x="1294881" y="366993"/>
                </a:cubicBezTo>
                <a:close/>
                <a:moveTo>
                  <a:pt x="2017322" y="195354"/>
                </a:moveTo>
                <a:lnTo>
                  <a:pt x="2168700" y="322376"/>
                </a:lnTo>
                <a:lnTo>
                  <a:pt x="1956964" y="513228"/>
                </a:lnTo>
                <a:lnTo>
                  <a:pt x="1866137" y="437013"/>
                </a:lnTo>
                <a:close/>
                <a:moveTo>
                  <a:pt x="520680" y="195354"/>
                </a:moveTo>
                <a:lnTo>
                  <a:pt x="671864" y="437013"/>
                </a:lnTo>
                <a:lnTo>
                  <a:pt x="581036" y="513228"/>
                </a:lnTo>
                <a:lnTo>
                  <a:pt x="369300" y="322376"/>
                </a:lnTo>
                <a:close/>
                <a:moveTo>
                  <a:pt x="1197664" y="0"/>
                </a:moveTo>
                <a:lnTo>
                  <a:pt x="1395275" y="0"/>
                </a:lnTo>
                <a:lnTo>
                  <a:pt x="1355752" y="282302"/>
                </a:lnTo>
                <a:lnTo>
                  <a:pt x="1237185" y="2823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0" name="Group 18">
            <a:extLst>
              <a:ext uri="{FF2B5EF4-FFF2-40B4-BE49-F238E27FC236}">
                <a16:creationId xmlns:a16="http://schemas.microsoft.com/office/drawing/2014/main" id="{FDBAB89B-9752-4D63-B05D-04DDB2818238}"/>
              </a:ext>
            </a:extLst>
          </p:cNvPr>
          <p:cNvGrpSpPr/>
          <p:nvPr/>
        </p:nvGrpSpPr>
        <p:grpSpPr>
          <a:xfrm rot="19043010">
            <a:off x="3312156" y="3670884"/>
            <a:ext cx="658835" cy="1847805"/>
            <a:chOff x="6208048" y="3967120"/>
            <a:chExt cx="864096" cy="2231240"/>
          </a:xfrm>
        </p:grpSpPr>
        <p:sp>
          <p:nvSpPr>
            <p:cNvPr id="49" name="Rectangle 13">
              <a:extLst>
                <a:ext uri="{FF2B5EF4-FFF2-40B4-BE49-F238E27FC236}">
                  <a16:creationId xmlns:a16="http://schemas.microsoft.com/office/drawing/2014/main" id="{63B4E9AB-433C-4A8E-A201-FC2A47C307FA}"/>
                </a:ext>
              </a:extLst>
            </p:cNvPr>
            <p:cNvSpPr/>
            <p:nvPr/>
          </p:nvSpPr>
          <p:spPr>
            <a:xfrm>
              <a:off x="6208144" y="3967120"/>
              <a:ext cx="864000" cy="1416860"/>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Isosceles Triangle 14">
              <a:extLst>
                <a:ext uri="{FF2B5EF4-FFF2-40B4-BE49-F238E27FC236}">
                  <a16:creationId xmlns:a16="http://schemas.microsoft.com/office/drawing/2014/main" id="{94B97142-4D08-45E9-95D6-57109E058C63}"/>
                </a:ext>
              </a:extLst>
            </p:cNvPr>
            <p:cNvSpPr/>
            <p:nvPr/>
          </p:nvSpPr>
          <p:spPr>
            <a:xfrm rot="10800000">
              <a:off x="6485344" y="5887981"/>
              <a:ext cx="309600" cy="310379"/>
            </a:xfrm>
            <a:prstGeom prst="triangl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51" name="Trapezoid 12">
              <a:extLst>
                <a:ext uri="{FF2B5EF4-FFF2-40B4-BE49-F238E27FC236}">
                  <a16:creationId xmlns:a16="http://schemas.microsoft.com/office/drawing/2014/main" id="{76A5B5DD-AB2B-47AB-9DB1-D5638A7D2FF1}"/>
                </a:ext>
              </a:extLst>
            </p:cNvPr>
            <p:cNvSpPr/>
            <p:nvPr/>
          </p:nvSpPr>
          <p:spPr>
            <a:xfrm rot="10800000">
              <a:off x="6208048" y="5189849"/>
              <a:ext cx="864096" cy="696733"/>
            </a:xfrm>
            <a:custGeom>
              <a:avLst/>
              <a:gdLst>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0 w 864096"/>
                <a:gd name="connsiteY4" fmla="*/ 504000 h 504000"/>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654389 w 864096"/>
                <a:gd name="connsiteY4" fmla="*/ 502269 h 504000"/>
                <a:gd name="connsiteX5" fmla="*/ 0 w 864096"/>
                <a:gd name="connsiteY5" fmla="*/ 504000 h 504000"/>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3799"/>
                <a:gd name="connsiteX1" fmla="*/ 278218 w 864096"/>
                <a:gd name="connsiteY1" fmla="*/ 0 h 693799"/>
                <a:gd name="connsiteX2" fmla="*/ 585878 w 864096"/>
                <a:gd name="connsiteY2" fmla="*/ 0 h 693799"/>
                <a:gd name="connsiteX3" fmla="*/ 864096 w 864096"/>
                <a:gd name="connsiteY3" fmla="*/ 504000 h 693799"/>
                <a:gd name="connsiteX4" fmla="*/ 646114 w 864096"/>
                <a:gd name="connsiteY4" fmla="*/ 692597 h 693799"/>
                <a:gd name="connsiteX5" fmla="*/ 418548 w 864096"/>
                <a:gd name="connsiteY5" fmla="*/ 580882 h 693799"/>
                <a:gd name="connsiteX6" fmla="*/ 0 w 864096"/>
                <a:gd name="connsiteY6" fmla="*/ 504000 h 693799"/>
                <a:gd name="connsiteX0" fmla="*/ 0 w 864096"/>
                <a:gd name="connsiteY0" fmla="*/ 504000 h 693347"/>
                <a:gd name="connsiteX1" fmla="*/ 278218 w 864096"/>
                <a:gd name="connsiteY1" fmla="*/ 0 h 693347"/>
                <a:gd name="connsiteX2" fmla="*/ 585878 w 864096"/>
                <a:gd name="connsiteY2" fmla="*/ 0 h 693347"/>
                <a:gd name="connsiteX3" fmla="*/ 864096 w 864096"/>
                <a:gd name="connsiteY3" fmla="*/ 504000 h 693347"/>
                <a:gd name="connsiteX4" fmla="*/ 646114 w 864096"/>
                <a:gd name="connsiteY4" fmla="*/ 692597 h 693347"/>
                <a:gd name="connsiteX5" fmla="*/ 418548 w 864096"/>
                <a:gd name="connsiteY5" fmla="*/ 518819 h 693347"/>
                <a:gd name="connsiteX6" fmla="*/ 0 w 864096"/>
                <a:gd name="connsiteY6" fmla="*/ 504000 h 69334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162 w 864258"/>
                <a:gd name="connsiteY0" fmla="*/ 504000 h 692597"/>
                <a:gd name="connsiteX1" fmla="*/ 278380 w 864258"/>
                <a:gd name="connsiteY1" fmla="*/ 0 h 692597"/>
                <a:gd name="connsiteX2" fmla="*/ 586040 w 864258"/>
                <a:gd name="connsiteY2" fmla="*/ 0 h 692597"/>
                <a:gd name="connsiteX3" fmla="*/ 864258 w 864258"/>
                <a:gd name="connsiteY3" fmla="*/ 504000 h 692597"/>
                <a:gd name="connsiteX4" fmla="*/ 646276 w 864258"/>
                <a:gd name="connsiteY4" fmla="*/ 692597 h 692597"/>
                <a:gd name="connsiteX5" fmla="*/ 422848 w 864258"/>
                <a:gd name="connsiteY5" fmla="*/ 489856 h 692597"/>
                <a:gd name="connsiteX6" fmla="*/ 240795 w 864258"/>
                <a:gd name="connsiteY6" fmla="*/ 576744 h 692597"/>
                <a:gd name="connsiteX7" fmla="*/ 162 w 864258"/>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43514 w 864237"/>
                <a:gd name="connsiteY5" fmla="*/ 481581 h 696774"/>
                <a:gd name="connsiteX6" fmla="*/ 269737 w 864237"/>
                <a:gd name="connsiteY6" fmla="*/ 696733 h 696774"/>
                <a:gd name="connsiteX7" fmla="*/ 141 w 864237"/>
                <a:gd name="connsiteY7" fmla="*/ 504000 h 696774"/>
                <a:gd name="connsiteX0" fmla="*/ 187 w 864283"/>
                <a:gd name="connsiteY0" fmla="*/ 504000 h 696733"/>
                <a:gd name="connsiteX1" fmla="*/ 278405 w 864283"/>
                <a:gd name="connsiteY1" fmla="*/ 0 h 696733"/>
                <a:gd name="connsiteX2" fmla="*/ 586065 w 864283"/>
                <a:gd name="connsiteY2" fmla="*/ 0 h 696733"/>
                <a:gd name="connsiteX3" fmla="*/ 864283 w 864283"/>
                <a:gd name="connsiteY3" fmla="*/ 504000 h 696733"/>
                <a:gd name="connsiteX4" fmla="*/ 646301 w 864283"/>
                <a:gd name="connsiteY4" fmla="*/ 692597 h 696733"/>
                <a:gd name="connsiteX5" fmla="*/ 443560 w 864283"/>
                <a:gd name="connsiteY5" fmla="*/ 481581 h 696733"/>
                <a:gd name="connsiteX6" fmla="*/ 269783 w 864283"/>
                <a:gd name="connsiteY6" fmla="*/ 696733 h 696733"/>
                <a:gd name="connsiteX7" fmla="*/ 187 w 864283"/>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481581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696733">
                  <a:moveTo>
                    <a:pt x="0" y="504000"/>
                  </a:moveTo>
                  <a:lnTo>
                    <a:pt x="278218" y="0"/>
                  </a:lnTo>
                  <a:lnTo>
                    <a:pt x="585878" y="0"/>
                  </a:lnTo>
                  <a:lnTo>
                    <a:pt x="864096" y="504000"/>
                  </a:lnTo>
                  <a:lnTo>
                    <a:pt x="646114" y="692597"/>
                  </a:lnTo>
                  <a:cubicBezTo>
                    <a:pt x="555306" y="618523"/>
                    <a:pt x="538646" y="587490"/>
                    <a:pt x="443373" y="506406"/>
                  </a:cubicBezTo>
                  <a:cubicBezTo>
                    <a:pt x="342692" y="607086"/>
                    <a:pt x="319356" y="636450"/>
                    <a:pt x="269596" y="696733"/>
                  </a:cubicBezTo>
                  <a:cubicBezTo>
                    <a:pt x="145360" y="616339"/>
                    <a:pt x="130275" y="612536"/>
                    <a:pt x="0" y="504000"/>
                  </a:cubicBez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2" name="Freeform 23">
            <a:extLst>
              <a:ext uri="{FF2B5EF4-FFF2-40B4-BE49-F238E27FC236}">
                <a16:creationId xmlns:a16="http://schemas.microsoft.com/office/drawing/2014/main" id="{C6754257-2434-4A78-B450-010AFE0910B0}"/>
              </a:ext>
            </a:extLst>
          </p:cNvPr>
          <p:cNvSpPr/>
          <p:nvPr/>
        </p:nvSpPr>
        <p:spPr>
          <a:xfrm rot="19043010">
            <a:off x="2359639" y="3192186"/>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33" name="Freeform 24">
            <a:extLst>
              <a:ext uri="{FF2B5EF4-FFF2-40B4-BE49-F238E27FC236}">
                <a16:creationId xmlns:a16="http://schemas.microsoft.com/office/drawing/2014/main" id="{A7895A1A-12E1-4C3B-A4C4-2F237AF91845}"/>
              </a:ext>
            </a:extLst>
          </p:cNvPr>
          <p:cNvSpPr/>
          <p:nvPr/>
        </p:nvSpPr>
        <p:spPr>
          <a:xfrm rot="19043010" flipH="1">
            <a:off x="2519969" y="3044668"/>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noFill/>
          <a:ln w="50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nvGrpSpPr>
          <p:cNvPr id="34" name="그룹 7">
            <a:extLst>
              <a:ext uri="{FF2B5EF4-FFF2-40B4-BE49-F238E27FC236}">
                <a16:creationId xmlns:a16="http://schemas.microsoft.com/office/drawing/2014/main" id="{F7E6E5F2-E7A9-49A3-AD67-08DF8A30BEA8}"/>
              </a:ext>
            </a:extLst>
          </p:cNvPr>
          <p:cNvGrpSpPr/>
          <p:nvPr/>
        </p:nvGrpSpPr>
        <p:grpSpPr>
          <a:xfrm rot="19020000">
            <a:off x="1561179" y="2495177"/>
            <a:ext cx="1058138" cy="791152"/>
            <a:chOff x="3323392" y="61421"/>
            <a:chExt cx="4436326" cy="3316965"/>
          </a:xfrm>
        </p:grpSpPr>
        <p:sp>
          <p:nvSpPr>
            <p:cNvPr id="35" name="자유형: 도형 3">
              <a:extLst>
                <a:ext uri="{FF2B5EF4-FFF2-40B4-BE49-F238E27FC236}">
                  <a16:creationId xmlns:a16="http://schemas.microsoft.com/office/drawing/2014/main" id="{C427CF4D-D191-4DE7-8702-5948000D8940}"/>
                </a:ext>
              </a:extLst>
            </p:cNvPr>
            <p:cNvSpPr/>
            <p:nvPr/>
          </p:nvSpPr>
          <p:spPr>
            <a:xfrm>
              <a:off x="5565729"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6" name="그룹 42">
              <a:extLst>
                <a:ext uri="{FF2B5EF4-FFF2-40B4-BE49-F238E27FC236}">
                  <a16:creationId xmlns:a16="http://schemas.microsoft.com/office/drawing/2014/main" id="{B4DE19D9-DFCA-414B-B7DA-A18A2242DBD5}"/>
                </a:ext>
              </a:extLst>
            </p:cNvPr>
            <p:cNvGrpSpPr/>
            <p:nvPr/>
          </p:nvGrpSpPr>
          <p:grpSpPr>
            <a:xfrm>
              <a:off x="5560358" y="66818"/>
              <a:ext cx="2194998" cy="3306170"/>
              <a:chOff x="6150565" y="3254095"/>
              <a:chExt cx="979312" cy="1475068"/>
            </a:xfrm>
          </p:grpSpPr>
          <p:sp>
            <p:nvSpPr>
              <p:cNvPr id="44" name="자유형: 도형 43">
                <a:extLst>
                  <a:ext uri="{FF2B5EF4-FFF2-40B4-BE49-F238E27FC236}">
                    <a16:creationId xmlns:a16="http://schemas.microsoft.com/office/drawing/2014/main" id="{B8E0A958-5451-418A-81E9-D520AD6D64B7}"/>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자유형: 도형 44">
                <a:extLst>
                  <a:ext uri="{FF2B5EF4-FFF2-40B4-BE49-F238E27FC236}">
                    <a16:creationId xmlns:a16="http://schemas.microsoft.com/office/drawing/2014/main" id="{1F025EE2-A089-46E7-9137-E351D366CF66}"/>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자유형: 도형 45">
                <a:extLst>
                  <a:ext uri="{FF2B5EF4-FFF2-40B4-BE49-F238E27FC236}">
                    <a16:creationId xmlns:a16="http://schemas.microsoft.com/office/drawing/2014/main" id="{7BEE059D-1ABF-4612-BFCE-1832A766FA83}"/>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7" name="자유형: 도형 46">
                <a:extLst>
                  <a:ext uri="{FF2B5EF4-FFF2-40B4-BE49-F238E27FC236}">
                    <a16:creationId xmlns:a16="http://schemas.microsoft.com/office/drawing/2014/main" id="{D2DB6989-0C01-4C4A-BFFE-DAC583BB89FA}"/>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48" name="직선 연결선 47">
                <a:extLst>
                  <a:ext uri="{FF2B5EF4-FFF2-40B4-BE49-F238E27FC236}">
                    <a16:creationId xmlns:a16="http://schemas.microsoft.com/office/drawing/2014/main" id="{53FB9350-E6F9-4F7B-9349-DC6968854DB4}"/>
                  </a:ext>
                </a:extLst>
              </p:cNvPr>
              <p:cNvCxnSpPr>
                <a:cxnSpLocks/>
              </p:cNvCxnSpPr>
              <p:nvPr/>
            </p:nvCxnSpPr>
            <p:spPr>
              <a:xfrm flipH="1">
                <a:off x="6152008" y="3476077"/>
                <a:ext cx="1188" cy="9747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자유형: 도형 95">
              <a:extLst>
                <a:ext uri="{FF2B5EF4-FFF2-40B4-BE49-F238E27FC236}">
                  <a16:creationId xmlns:a16="http://schemas.microsoft.com/office/drawing/2014/main" id="{42156AE0-5BBD-49FE-860A-E8A912148106}"/>
                </a:ext>
              </a:extLst>
            </p:cNvPr>
            <p:cNvSpPr/>
            <p:nvPr/>
          </p:nvSpPr>
          <p:spPr>
            <a:xfrm flipH="1">
              <a:off x="3323392"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8" name="그룹 96">
              <a:extLst>
                <a:ext uri="{FF2B5EF4-FFF2-40B4-BE49-F238E27FC236}">
                  <a16:creationId xmlns:a16="http://schemas.microsoft.com/office/drawing/2014/main" id="{D9AC64E0-5D26-40A9-AE23-16E329BF0CD7}"/>
                </a:ext>
              </a:extLst>
            </p:cNvPr>
            <p:cNvGrpSpPr/>
            <p:nvPr/>
          </p:nvGrpSpPr>
          <p:grpSpPr>
            <a:xfrm flipH="1">
              <a:off x="3326867" y="66818"/>
              <a:ext cx="2194998" cy="3306170"/>
              <a:chOff x="6150565" y="3254095"/>
              <a:chExt cx="979312" cy="1475068"/>
            </a:xfrm>
          </p:grpSpPr>
          <p:sp>
            <p:nvSpPr>
              <p:cNvPr id="39" name="자유형: 도형 97">
                <a:extLst>
                  <a:ext uri="{FF2B5EF4-FFF2-40B4-BE49-F238E27FC236}">
                    <a16:creationId xmlns:a16="http://schemas.microsoft.com/office/drawing/2014/main" id="{653443ED-6DAE-4DF5-B085-750AC19E973B}"/>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자유형: 도형 98">
                <a:extLst>
                  <a:ext uri="{FF2B5EF4-FFF2-40B4-BE49-F238E27FC236}">
                    <a16:creationId xmlns:a16="http://schemas.microsoft.com/office/drawing/2014/main" id="{9448D5E1-67C0-460A-861D-FA922CF9D72A}"/>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자유형: 도형 99">
                <a:extLst>
                  <a:ext uri="{FF2B5EF4-FFF2-40B4-BE49-F238E27FC236}">
                    <a16:creationId xmlns:a16="http://schemas.microsoft.com/office/drawing/2014/main" id="{4332457D-CE17-47E8-B579-99F972BC1CF0}"/>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자유형: 도형 100">
                <a:extLst>
                  <a:ext uri="{FF2B5EF4-FFF2-40B4-BE49-F238E27FC236}">
                    <a16:creationId xmlns:a16="http://schemas.microsoft.com/office/drawing/2014/main" id="{880FBA18-EF7C-460D-B7DD-650588B00E88}"/>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43" name="직선 연결선 101">
                <a:extLst>
                  <a:ext uri="{FF2B5EF4-FFF2-40B4-BE49-F238E27FC236}">
                    <a16:creationId xmlns:a16="http://schemas.microsoft.com/office/drawing/2014/main" id="{E88C3D0B-3B6D-44ED-BED9-9893196CBC90}"/>
                  </a:ext>
                </a:extLst>
              </p:cNvPr>
              <p:cNvCxnSpPr>
                <a:cxnSpLocks/>
              </p:cNvCxnSpPr>
              <p:nvPr/>
            </p:nvCxnSpPr>
            <p:spPr>
              <a:xfrm flipH="1">
                <a:off x="6152008" y="3476077"/>
                <a:ext cx="1188" cy="9747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Explosion : 8 points 27">
            <a:extLst>
              <a:ext uri="{FF2B5EF4-FFF2-40B4-BE49-F238E27FC236}">
                <a16:creationId xmlns:a16="http://schemas.microsoft.com/office/drawing/2014/main" id="{7CC06E3E-2AE7-4AED-8889-51603D6B15A3}"/>
              </a:ext>
            </a:extLst>
          </p:cNvPr>
          <p:cNvSpPr/>
          <p:nvPr/>
        </p:nvSpPr>
        <p:spPr>
          <a:xfrm>
            <a:off x="4652846" y="1830482"/>
            <a:ext cx="3061567" cy="268664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cs typeface="Arial" pitchFamily="34" charset="0"/>
              </a:rPr>
              <a:t>1h15 + 3 </a:t>
            </a:r>
            <a:r>
              <a:rPr lang="en-US" altLang="ko-KR" sz="2400" dirty="0" err="1">
                <a:solidFill>
                  <a:schemeClr val="tx1"/>
                </a:solidFill>
                <a:cs typeface="Arial" pitchFamily="34" charset="0"/>
              </a:rPr>
              <a:t>fois</a:t>
            </a:r>
            <a:r>
              <a:rPr lang="en-US" altLang="ko-KR" sz="2400" dirty="0">
                <a:solidFill>
                  <a:schemeClr val="tx1"/>
                </a:solidFill>
                <a:cs typeface="Arial" pitchFamily="34" charset="0"/>
              </a:rPr>
              <a:t> 30 minutes</a:t>
            </a:r>
            <a:endParaRPr lang="fr-FR" dirty="0"/>
          </a:p>
        </p:txBody>
      </p:sp>
      <p:sp>
        <p:nvSpPr>
          <p:cNvPr id="52" name="Explosion : 8 points 51">
            <a:extLst>
              <a:ext uri="{FF2B5EF4-FFF2-40B4-BE49-F238E27FC236}">
                <a16:creationId xmlns:a16="http://schemas.microsoft.com/office/drawing/2014/main" id="{498BF3D8-ABC9-47CA-9B45-14F0F2F826F8}"/>
              </a:ext>
            </a:extLst>
          </p:cNvPr>
          <p:cNvSpPr/>
          <p:nvPr/>
        </p:nvSpPr>
        <p:spPr>
          <a:xfrm>
            <a:off x="8694499" y="1914046"/>
            <a:ext cx="3061567" cy="2686648"/>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cs typeface="Arial" pitchFamily="34" charset="0"/>
              </a:rPr>
              <a:t>2 </a:t>
            </a:r>
            <a:r>
              <a:rPr lang="en-US" altLang="ko-KR" sz="2400" dirty="0" err="1">
                <a:solidFill>
                  <a:schemeClr val="tx1"/>
                </a:solidFill>
                <a:cs typeface="Arial" pitchFamily="34" charset="0"/>
              </a:rPr>
              <a:t>fois</a:t>
            </a:r>
            <a:r>
              <a:rPr lang="en-US" altLang="ko-KR" sz="2400" dirty="0">
                <a:solidFill>
                  <a:schemeClr val="tx1"/>
                </a:solidFill>
                <a:cs typeface="Arial" pitchFamily="34" charset="0"/>
              </a:rPr>
              <a:t> 1h + 2 </a:t>
            </a:r>
            <a:r>
              <a:rPr lang="en-US" altLang="ko-KR" sz="2400" dirty="0" err="1">
                <a:solidFill>
                  <a:schemeClr val="tx1"/>
                </a:solidFill>
                <a:cs typeface="Arial" pitchFamily="34" charset="0"/>
              </a:rPr>
              <a:t>fois</a:t>
            </a:r>
            <a:r>
              <a:rPr lang="en-US" altLang="ko-KR" sz="2400" dirty="0">
                <a:solidFill>
                  <a:schemeClr val="tx1"/>
                </a:solidFill>
                <a:cs typeface="Arial" pitchFamily="34" charset="0"/>
              </a:rPr>
              <a:t> 20 minutes</a:t>
            </a:r>
            <a:endParaRPr lang="fr-FR" dirty="0"/>
          </a:p>
        </p:txBody>
      </p:sp>
      <p:sp>
        <p:nvSpPr>
          <p:cNvPr id="53" name="Explosion : 8 points 52">
            <a:extLst>
              <a:ext uri="{FF2B5EF4-FFF2-40B4-BE49-F238E27FC236}">
                <a16:creationId xmlns:a16="http://schemas.microsoft.com/office/drawing/2014/main" id="{AB31723A-D3F4-49BB-A94A-934CFD81AD11}"/>
              </a:ext>
            </a:extLst>
          </p:cNvPr>
          <p:cNvSpPr/>
          <p:nvPr/>
        </p:nvSpPr>
        <p:spPr>
          <a:xfrm>
            <a:off x="6298455" y="4171352"/>
            <a:ext cx="3061567" cy="2686648"/>
          </a:xfrm>
          <a:prstGeom prst="irregularSeal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cs typeface="Arial" pitchFamily="34" charset="0"/>
              </a:rPr>
              <a:t>4 </a:t>
            </a:r>
            <a:r>
              <a:rPr lang="en-US" altLang="ko-KR" sz="2400" dirty="0" err="1">
                <a:solidFill>
                  <a:schemeClr val="tx1"/>
                </a:solidFill>
                <a:cs typeface="Arial" pitchFamily="34" charset="0"/>
              </a:rPr>
              <a:t>fois</a:t>
            </a:r>
            <a:r>
              <a:rPr lang="en-US" altLang="ko-KR" sz="2400" dirty="0">
                <a:solidFill>
                  <a:schemeClr val="tx1"/>
                </a:solidFill>
                <a:cs typeface="Arial" pitchFamily="34" charset="0"/>
              </a:rPr>
              <a:t> 40 minutes</a:t>
            </a:r>
            <a:endParaRPr lang="fr-FR" dirty="0"/>
          </a:p>
        </p:txBody>
      </p:sp>
      <p:sp>
        <p:nvSpPr>
          <p:cNvPr id="31" name="ZoneTexte 30">
            <a:extLst>
              <a:ext uri="{FF2B5EF4-FFF2-40B4-BE49-F238E27FC236}">
                <a16:creationId xmlns:a16="http://schemas.microsoft.com/office/drawing/2014/main" id="{524B963D-1162-46FB-8BEF-F5400DDCF4A4}"/>
              </a:ext>
            </a:extLst>
          </p:cNvPr>
          <p:cNvSpPr txBox="1"/>
          <p:nvPr/>
        </p:nvSpPr>
        <p:spPr>
          <a:xfrm>
            <a:off x="5822844" y="293914"/>
            <a:ext cx="5888150" cy="830997"/>
          </a:xfrm>
          <a:prstGeom prst="rect">
            <a:avLst/>
          </a:prstGeom>
          <a:noFill/>
        </p:spPr>
        <p:txBody>
          <a:bodyPr wrap="none" rtlCol="0">
            <a:spAutoFit/>
          </a:bodyPr>
          <a:lstStyle/>
          <a:p>
            <a:pPr marL="342900" indent="-342900">
              <a:buFont typeface="Arial" panose="020B0604020202020204" pitchFamily="34" charset="0"/>
              <a:buChar char="•"/>
            </a:pPr>
            <a:r>
              <a:rPr lang="fr-FR" sz="2400" dirty="0">
                <a:solidFill>
                  <a:schemeClr val="bg1"/>
                </a:solidFill>
              </a:rPr>
              <a:t>Initier les situations autonomes en EPS</a:t>
            </a:r>
          </a:p>
          <a:p>
            <a:pPr marL="342900" indent="-342900">
              <a:buFont typeface="Arial" panose="020B0604020202020204" pitchFamily="34" charset="0"/>
              <a:buChar char="•"/>
            </a:pPr>
            <a:r>
              <a:rPr lang="fr-FR" sz="2400" dirty="0">
                <a:solidFill>
                  <a:schemeClr val="bg1"/>
                </a:solidFill>
              </a:rPr>
              <a:t>Repenser l’emploi du temps</a:t>
            </a:r>
          </a:p>
        </p:txBody>
      </p:sp>
    </p:spTree>
    <p:extLst>
      <p:ext uri="{BB962C8B-B14F-4D97-AF65-F5344CB8AC3E}">
        <p14:creationId xmlns:p14="http://schemas.microsoft.com/office/powerpoint/2010/main" val="1815976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Espace réservé pour une image  43">
            <a:extLst>
              <a:ext uri="{FF2B5EF4-FFF2-40B4-BE49-F238E27FC236}">
                <a16:creationId xmlns:a16="http://schemas.microsoft.com/office/drawing/2014/main" id="{751EF306-6D15-4E49-BB1E-12C79C580554}"/>
              </a:ext>
            </a:extLst>
          </p:cNvPr>
          <p:cNvPicPr>
            <a:picLocks noGrp="1" noChangeAspect="1"/>
          </p:cNvPicPr>
          <p:nvPr>
            <p:ph type="pic" idx="19"/>
          </p:nvPr>
        </p:nvPicPr>
        <p:blipFill>
          <a:blip r:embed="rId2"/>
          <a:srcRect t="1002" b="1002"/>
          <a:stretch>
            <a:fillRect/>
          </a:stretch>
        </p:blipFill>
        <p:spPr>
          <a:xfrm>
            <a:off x="3464457" y="1556021"/>
            <a:ext cx="2268537" cy="3176588"/>
          </a:xfrm>
          <a:prstGeom prst="rect">
            <a:avLst/>
          </a:prstGeom>
        </p:spPr>
      </p:pic>
      <p:pic>
        <p:nvPicPr>
          <p:cNvPr id="45" name="Espace réservé pour une image  44">
            <a:extLst>
              <a:ext uri="{FF2B5EF4-FFF2-40B4-BE49-F238E27FC236}">
                <a16:creationId xmlns:a16="http://schemas.microsoft.com/office/drawing/2014/main" id="{D6D0C10B-12AB-4EFA-8C43-315A1797E620}"/>
              </a:ext>
            </a:extLst>
          </p:cNvPr>
          <p:cNvPicPr>
            <a:picLocks noGrp="1" noChangeAspect="1"/>
          </p:cNvPicPr>
          <p:nvPr>
            <p:ph type="pic" idx="20"/>
          </p:nvPr>
        </p:nvPicPr>
        <p:blipFill>
          <a:blip r:embed="rId3"/>
          <a:srcRect l="864" r="864"/>
          <a:stretch>
            <a:fillRect/>
          </a:stretch>
        </p:blipFill>
        <p:spPr>
          <a:xfrm>
            <a:off x="6245739" y="1555245"/>
            <a:ext cx="2268537" cy="3176588"/>
          </a:xfrm>
          <a:prstGeom prst="rect">
            <a:avLst/>
          </a:prstGeom>
        </p:spPr>
      </p:pic>
      <p:pic>
        <p:nvPicPr>
          <p:cNvPr id="4" name="Espace réservé pour une image  3">
            <a:extLst>
              <a:ext uri="{FF2B5EF4-FFF2-40B4-BE49-F238E27FC236}">
                <a16:creationId xmlns:a16="http://schemas.microsoft.com/office/drawing/2014/main" id="{DE842806-A742-43C4-8B9E-C38357DD7E2D}"/>
              </a:ext>
            </a:extLst>
          </p:cNvPr>
          <p:cNvPicPr>
            <a:picLocks noGrp="1" noChangeAspect="1"/>
          </p:cNvPicPr>
          <p:nvPr>
            <p:ph type="pic" idx="21"/>
          </p:nvPr>
        </p:nvPicPr>
        <p:blipFill>
          <a:blip r:embed="rId4"/>
          <a:srcRect l="4744" r="4744"/>
          <a:stretch>
            <a:fillRect/>
          </a:stretch>
        </p:blipFill>
        <p:spPr>
          <a:xfrm>
            <a:off x="9024938" y="1541463"/>
            <a:ext cx="2268537" cy="3176587"/>
          </a:xfrm>
          <a:prstGeom prst="rect">
            <a:avLst/>
          </a:prstGeom>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algn="l"/>
            <a:r>
              <a:rPr lang="en-US" sz="4400" dirty="0"/>
              <a:t>DES RESSOURCES</a:t>
            </a:r>
          </a:p>
        </p:txBody>
      </p:sp>
      <p:sp>
        <p:nvSpPr>
          <p:cNvPr id="3" name="Rectangle 2">
            <a:extLst>
              <a:ext uri="{FF2B5EF4-FFF2-40B4-BE49-F238E27FC236}">
                <a16:creationId xmlns:a16="http://schemas.microsoft.com/office/drawing/2014/main" id="{25726969-86C3-4E0A-A7D5-AF1B338BD4B0}"/>
              </a:ext>
            </a:extLst>
          </p:cNvPr>
          <p:cNvSpPr/>
          <p:nvPr/>
        </p:nvSpPr>
        <p:spPr>
          <a:xfrm>
            <a:off x="682979" y="4718507"/>
            <a:ext cx="2268786" cy="42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C5901FA-3D44-4D00-B8D5-926BAB1D7ED9}"/>
              </a:ext>
            </a:extLst>
          </p:cNvPr>
          <p:cNvSpPr/>
          <p:nvPr/>
        </p:nvSpPr>
        <p:spPr>
          <a:xfrm>
            <a:off x="3464758" y="4731832"/>
            <a:ext cx="2268786" cy="424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250D68-0E7C-4831-AF6D-B71BB6677200}"/>
              </a:ext>
            </a:extLst>
          </p:cNvPr>
          <p:cNvSpPr/>
          <p:nvPr/>
        </p:nvSpPr>
        <p:spPr>
          <a:xfrm>
            <a:off x="6244949" y="4719284"/>
            <a:ext cx="2268786" cy="436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7B3632A-98E8-43AC-8FEF-86666D82B302}"/>
              </a:ext>
            </a:extLst>
          </p:cNvPr>
          <p:cNvSpPr/>
          <p:nvPr/>
        </p:nvSpPr>
        <p:spPr>
          <a:xfrm>
            <a:off x="9025140" y="4718507"/>
            <a:ext cx="2268786" cy="424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7BE9BDF8-D9B3-4973-84B6-82816678C3EA}"/>
              </a:ext>
            </a:extLst>
          </p:cNvPr>
          <p:cNvSpPr txBox="1">
            <a:spLocks/>
          </p:cNvSpPr>
          <p:nvPr/>
        </p:nvSpPr>
        <p:spPr>
          <a:xfrm>
            <a:off x="917371" y="4817419"/>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APQ Paris</a:t>
            </a:r>
          </a:p>
        </p:txBody>
      </p:sp>
      <p:sp>
        <p:nvSpPr>
          <p:cNvPr id="21" name="Text Placeholder 17">
            <a:extLst>
              <a:ext uri="{FF2B5EF4-FFF2-40B4-BE49-F238E27FC236}">
                <a16:creationId xmlns:a16="http://schemas.microsoft.com/office/drawing/2014/main" id="{8CA1BDD3-CE3E-4AD3-9E3C-2B41C3038F97}"/>
              </a:ext>
            </a:extLst>
          </p:cNvPr>
          <p:cNvSpPr txBox="1">
            <a:spLocks/>
          </p:cNvSpPr>
          <p:nvPr/>
        </p:nvSpPr>
        <p:spPr>
          <a:xfrm>
            <a:off x="3699150" y="4830744"/>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APQ </a:t>
            </a:r>
            <a:r>
              <a:rPr lang="en-US" sz="1800" b="1" dirty="0" err="1">
                <a:solidFill>
                  <a:schemeClr val="bg1"/>
                </a:solidFill>
                <a:cs typeface="Arial" pitchFamily="34" charset="0"/>
              </a:rPr>
              <a:t>Créteil</a:t>
            </a:r>
            <a:endParaRPr lang="en-US" sz="1800" b="1" dirty="0">
              <a:solidFill>
                <a:schemeClr val="bg1"/>
              </a:solidFill>
              <a:cs typeface="Arial" pitchFamily="34" charset="0"/>
            </a:endParaRPr>
          </a:p>
        </p:txBody>
      </p:sp>
      <p:sp>
        <p:nvSpPr>
          <p:cNvPr id="28" name="Text Placeholder 17">
            <a:extLst>
              <a:ext uri="{FF2B5EF4-FFF2-40B4-BE49-F238E27FC236}">
                <a16:creationId xmlns:a16="http://schemas.microsoft.com/office/drawing/2014/main" id="{C0A888A3-027B-4D26-BBD6-E7DCC0B89A59}"/>
              </a:ext>
            </a:extLst>
          </p:cNvPr>
          <p:cNvSpPr txBox="1">
            <a:spLocks/>
          </p:cNvSpPr>
          <p:nvPr/>
        </p:nvSpPr>
        <p:spPr>
          <a:xfrm>
            <a:off x="6479341" y="4823143"/>
            <a:ext cx="1800000" cy="25291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cs typeface="Arial" pitchFamily="34" charset="0"/>
              </a:rPr>
              <a:t>PAPS Québec</a:t>
            </a:r>
          </a:p>
        </p:txBody>
      </p:sp>
      <p:sp>
        <p:nvSpPr>
          <p:cNvPr id="35" name="Text Placeholder 17">
            <a:extLst>
              <a:ext uri="{FF2B5EF4-FFF2-40B4-BE49-F238E27FC236}">
                <a16:creationId xmlns:a16="http://schemas.microsoft.com/office/drawing/2014/main" id="{C3139C75-F0DE-40C0-9200-C218BE041BBA}"/>
              </a:ext>
            </a:extLst>
          </p:cNvPr>
          <p:cNvSpPr txBox="1">
            <a:spLocks/>
          </p:cNvSpPr>
          <p:nvPr/>
        </p:nvSpPr>
        <p:spPr>
          <a:xfrm>
            <a:off x="9259532" y="4817419"/>
            <a:ext cx="1800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err="1">
                <a:solidFill>
                  <a:schemeClr val="bg1"/>
                </a:solidFill>
                <a:cs typeface="Arial" pitchFamily="34" charset="0"/>
              </a:rPr>
              <a:t>Récré’Action</a:t>
            </a:r>
            <a:endParaRPr lang="en-US" sz="1800" b="1" dirty="0">
              <a:solidFill>
                <a:schemeClr val="bg1"/>
              </a:solidFill>
              <a:cs typeface="Arial" pitchFamily="34" charset="0"/>
            </a:endParaRPr>
          </a:p>
        </p:txBody>
      </p:sp>
      <p:pic>
        <p:nvPicPr>
          <p:cNvPr id="43" name="Espace réservé pour une image  42">
            <a:extLst>
              <a:ext uri="{FF2B5EF4-FFF2-40B4-BE49-F238E27FC236}">
                <a16:creationId xmlns:a16="http://schemas.microsoft.com/office/drawing/2014/main" id="{E81AF403-988F-4AAF-8BA4-9B7245286A14}"/>
              </a:ext>
            </a:extLst>
          </p:cNvPr>
          <p:cNvPicPr>
            <a:picLocks noGrp="1" noChangeAspect="1"/>
          </p:cNvPicPr>
          <p:nvPr>
            <p:ph type="pic" idx="18"/>
          </p:nvPr>
        </p:nvPicPr>
        <p:blipFill>
          <a:blip r:embed="rId5"/>
          <a:srcRect t="834" b="834"/>
          <a:stretch>
            <a:fillRect/>
          </a:stretch>
        </p:blipFill>
        <p:spPr>
          <a:xfrm>
            <a:off x="683174" y="1542696"/>
            <a:ext cx="2268538" cy="3176588"/>
          </a:xfrm>
          <a:prstGeom prst="rect">
            <a:avLst/>
          </a:prstGeom>
        </p:spPr>
      </p:pic>
      <p:sp>
        <p:nvSpPr>
          <p:cNvPr id="47" name="ZoneTexte 46">
            <a:extLst>
              <a:ext uri="{FF2B5EF4-FFF2-40B4-BE49-F238E27FC236}">
                <a16:creationId xmlns:a16="http://schemas.microsoft.com/office/drawing/2014/main" id="{0021DFFE-FA38-47E0-A717-04F7258D93C4}"/>
              </a:ext>
            </a:extLst>
          </p:cNvPr>
          <p:cNvSpPr txBox="1"/>
          <p:nvPr/>
        </p:nvSpPr>
        <p:spPr>
          <a:xfrm>
            <a:off x="2181465" y="5779694"/>
            <a:ext cx="8126968" cy="646331"/>
          </a:xfrm>
          <a:prstGeom prst="rect">
            <a:avLst/>
          </a:prstGeom>
          <a:noFill/>
        </p:spPr>
        <p:txBody>
          <a:bodyPr wrap="none" rtlCol="0">
            <a:spAutoFit/>
          </a:bodyPr>
          <a:lstStyle/>
          <a:p>
            <a:r>
              <a:rPr lang="fr-FR" sz="3600" dirty="0">
                <a:solidFill>
                  <a:schemeClr val="bg1"/>
                </a:solidFill>
              </a:rPr>
              <a:t>https://padlet.com/celmancina/PAPS07</a:t>
            </a:r>
          </a:p>
        </p:txBody>
      </p:sp>
      <p:sp>
        <p:nvSpPr>
          <p:cNvPr id="17" name="Rectangle 7">
            <a:extLst>
              <a:ext uri="{FF2B5EF4-FFF2-40B4-BE49-F238E27FC236}">
                <a16:creationId xmlns:a16="http://schemas.microsoft.com/office/drawing/2014/main" id="{8FFFF62F-FC82-41CB-A74C-01328F6D9F0C}"/>
              </a:ext>
            </a:extLst>
          </p:cNvPr>
          <p:cNvSpPr/>
          <p:nvPr/>
        </p:nvSpPr>
        <p:spPr>
          <a:xfrm rot="18900000">
            <a:off x="10825808" y="5573903"/>
            <a:ext cx="467448" cy="1057911"/>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73918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F7D63C-9C1E-483F-9F3C-623D625D2CE1}"/>
              </a:ext>
            </a:extLst>
          </p:cNvPr>
          <p:cNvGrpSpPr/>
          <p:nvPr/>
        </p:nvGrpSpPr>
        <p:grpSpPr>
          <a:xfrm rot="16200000" flipH="1">
            <a:off x="9252147" y="3707390"/>
            <a:ext cx="3634011" cy="1097280"/>
            <a:chOff x="8230329" y="5360525"/>
            <a:chExt cx="3634011" cy="1097280"/>
          </a:xfrm>
        </p:grpSpPr>
        <p:sp>
          <p:nvSpPr>
            <p:cNvPr id="21" name="Rectangle 20">
              <a:extLst>
                <a:ext uri="{FF2B5EF4-FFF2-40B4-BE49-F238E27FC236}">
                  <a16:creationId xmlns:a16="http://schemas.microsoft.com/office/drawing/2014/main" id="{703C245B-3C75-41B6-B64A-09E40959C5AD}"/>
                </a:ext>
              </a:extLst>
            </p:cNvPr>
            <p:cNvSpPr/>
            <p:nvPr/>
          </p:nvSpPr>
          <p:spPr>
            <a:xfrm rot="10800000" flipV="1">
              <a:off x="11772900"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90CF62E-B43D-4CFB-B3C2-60836643346E}"/>
                </a:ext>
              </a:extLst>
            </p:cNvPr>
            <p:cNvSpPr/>
            <p:nvPr/>
          </p:nvSpPr>
          <p:spPr>
            <a:xfrm flipH="1">
              <a:off x="8230329" y="6366364"/>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DDFDBBB-5FD1-4358-9ACC-967678FD5B83}"/>
              </a:ext>
            </a:extLst>
          </p:cNvPr>
          <p:cNvGrpSpPr/>
          <p:nvPr/>
        </p:nvGrpSpPr>
        <p:grpSpPr>
          <a:xfrm rot="16200000" flipV="1">
            <a:off x="-701217" y="1737213"/>
            <a:ext cx="3643536" cy="1106806"/>
            <a:chOff x="8230329" y="5360525"/>
            <a:chExt cx="3643536" cy="1106806"/>
          </a:xfrm>
        </p:grpSpPr>
        <p:sp>
          <p:nvSpPr>
            <p:cNvPr id="24" name="Rectangle 23">
              <a:extLst>
                <a:ext uri="{FF2B5EF4-FFF2-40B4-BE49-F238E27FC236}">
                  <a16:creationId xmlns:a16="http://schemas.microsoft.com/office/drawing/2014/main" id="{F0265A0C-13F4-4D76-8DF8-C9FD24BAB3EA}"/>
                </a:ext>
              </a:extLst>
            </p:cNvPr>
            <p:cNvSpPr/>
            <p:nvPr/>
          </p:nvSpPr>
          <p:spPr>
            <a:xfrm rot="10800000" flipV="1">
              <a:off x="11782425" y="5360525"/>
              <a:ext cx="9144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2C072D6-C945-4B11-B7E6-8019C6B738A1}"/>
                </a:ext>
              </a:extLst>
            </p:cNvPr>
            <p:cNvSpPr/>
            <p:nvPr/>
          </p:nvSpPr>
          <p:spPr>
            <a:xfrm flipH="1">
              <a:off x="8230329" y="6375891"/>
              <a:ext cx="3634011"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Diamond 29">
            <a:extLst>
              <a:ext uri="{FF2B5EF4-FFF2-40B4-BE49-F238E27FC236}">
                <a16:creationId xmlns:a16="http://schemas.microsoft.com/office/drawing/2014/main" id="{65697609-5EA4-4D68-BE22-A65FB4074EBA}"/>
              </a:ext>
            </a:extLst>
          </p:cNvPr>
          <p:cNvSpPr/>
          <p:nvPr/>
        </p:nvSpPr>
        <p:spPr>
          <a:xfrm>
            <a:off x="1673954" y="841570"/>
            <a:ext cx="436586" cy="436586"/>
          </a:xfrm>
          <a:prstGeom prst="diamond">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6C3EB5A1-3CF0-4BD5-BB53-71BA76F7E118}"/>
              </a:ext>
            </a:extLst>
          </p:cNvPr>
          <p:cNvSpPr/>
          <p:nvPr/>
        </p:nvSpPr>
        <p:spPr>
          <a:xfrm>
            <a:off x="4275692" y="3165519"/>
            <a:ext cx="436586" cy="436586"/>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07DED52A-6554-4E8F-991E-8854317480D7}"/>
              </a:ext>
            </a:extLst>
          </p:cNvPr>
          <p:cNvSpPr/>
          <p:nvPr/>
        </p:nvSpPr>
        <p:spPr>
          <a:xfrm>
            <a:off x="2919541" y="5288665"/>
            <a:ext cx="432491" cy="432491"/>
          </a:xfrm>
          <a:prstGeom prst="diamond">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9F0825D9-D869-4D5D-A365-028BEBB07060}"/>
              </a:ext>
            </a:extLst>
          </p:cNvPr>
          <p:cNvSpPr/>
          <p:nvPr/>
        </p:nvSpPr>
        <p:spPr>
          <a:xfrm>
            <a:off x="721718" y="3675799"/>
            <a:ext cx="436586" cy="436586"/>
          </a:xfrm>
          <a:prstGeom prst="diamond">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D604367-943C-403F-9B88-218C6882CFA6}"/>
              </a:ext>
            </a:extLst>
          </p:cNvPr>
          <p:cNvGrpSpPr/>
          <p:nvPr/>
        </p:nvGrpSpPr>
        <p:grpSpPr>
          <a:xfrm>
            <a:off x="2503016" y="231907"/>
            <a:ext cx="2620319" cy="525185"/>
            <a:chOff x="1612709" y="1258934"/>
            <a:chExt cx="2620319" cy="525185"/>
          </a:xfrm>
        </p:grpSpPr>
        <p:sp>
          <p:nvSpPr>
            <p:cNvPr id="35" name="Freeform: Shape 34">
              <a:extLst>
                <a:ext uri="{FF2B5EF4-FFF2-40B4-BE49-F238E27FC236}">
                  <a16:creationId xmlns:a16="http://schemas.microsoft.com/office/drawing/2014/main" id="{4D0E9279-943C-47C1-87C2-A99E7169E72D}"/>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D6F9E02-EC7B-4DD9-AABB-87D5B2470360}"/>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24645F5-A4A4-45F5-AC05-8D40A1C4845E}"/>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99F2A4A-0840-46B3-B4DC-4525EA83D099}"/>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B8258BB-5865-4BCE-B48C-28720970F54A}"/>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0B4C3BB-13EF-4199-9BCD-7527C0DFA921}"/>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42BD141-5EC6-4346-9C74-04E4D8EC9A67}"/>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A7E40AA-09BC-4937-A869-F76B02F25F73}"/>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A41C991-7B07-42C8-B4DF-D23ABDA6EDC5}"/>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3767DED-0590-42A3-AAAF-48C9CC30E2FB}"/>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2F7395E-5DCA-4B13-91EB-07008200AC6B}"/>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F29E2B7-E58D-43D8-9172-3467DBA1FCC4}"/>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ABD1C83-9EB6-4ED0-A7DA-7A8132473658}"/>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97DC1C7-DF04-462B-8E28-8964FE847A15}"/>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3333193-419A-49C8-9331-26098059E70C}"/>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482C051-0D48-46D7-AA0B-1C69777B5403}"/>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EE5C538-F064-4894-9577-DFC67AC873C0}"/>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143FD2-CEF2-469E-884D-C46982770A47}"/>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BCF759B-7521-48D7-962C-D1924C94507F}"/>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0772589-562D-4CC4-83DA-52BC04D5E04C}"/>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0C1E096-F11A-45D8-9C92-C20E8F6214FD}"/>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56" name="Group 55">
            <a:extLst>
              <a:ext uri="{FF2B5EF4-FFF2-40B4-BE49-F238E27FC236}">
                <a16:creationId xmlns:a16="http://schemas.microsoft.com/office/drawing/2014/main" id="{78C26EEF-D283-4DD8-BA13-CA872CD5E88C}"/>
              </a:ext>
            </a:extLst>
          </p:cNvPr>
          <p:cNvGrpSpPr/>
          <p:nvPr/>
        </p:nvGrpSpPr>
        <p:grpSpPr>
          <a:xfrm>
            <a:off x="4565976" y="6126559"/>
            <a:ext cx="2620319" cy="525185"/>
            <a:chOff x="1612709" y="1258934"/>
            <a:chExt cx="2620319" cy="525185"/>
          </a:xfrm>
        </p:grpSpPr>
        <p:sp>
          <p:nvSpPr>
            <p:cNvPr id="57" name="Freeform: Shape 56">
              <a:extLst>
                <a:ext uri="{FF2B5EF4-FFF2-40B4-BE49-F238E27FC236}">
                  <a16:creationId xmlns:a16="http://schemas.microsoft.com/office/drawing/2014/main" id="{A9467519-5E0B-4E6B-9359-7E49C0706C2B}"/>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AEFEB52-FE38-4D1D-B189-3A81736D9B49}"/>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2AA1CC3-41D1-415C-A91D-92587CBEE18E}"/>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089BAA9-7096-4069-94C8-F31FA62FCA99}"/>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1AE6A12-AF3E-4D92-B280-982F8F45A34C}"/>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E7AE893-C87F-4E20-8338-207E7E402923}"/>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D2B1CE0-3722-4429-9BCC-BCA8EA8C4599}"/>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435A21D-BB8D-47E6-B0C5-84D129A316CC}"/>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CD5C712-24B8-4B93-9E76-6E21E3193AF0}"/>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6237FA5-50EE-4D3A-91D0-5532374AC4B2}"/>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D586D65-0394-44D8-80E0-4B4A93DF26C6}"/>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AFBE29C-3F71-4D3C-B2C1-72D45ACB7CA2}"/>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437E719-DC10-4DA9-A443-CDD04893ACDA}"/>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147AD15-8420-4CAD-8F30-F46A6E07F041}"/>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1B444EA-0EC8-4E21-931B-55F59305D867}"/>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51D0208-2E19-4715-B5ED-5797679ED22E}"/>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0BBAC55-BC90-4750-B79F-D4846F53907A}"/>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CF9F9D1-DA89-4347-89D3-C0BE28BD22AD}"/>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BA5B2F2-70DE-4DE5-8C19-2C08A5A2569A}"/>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B708652-88ED-4B51-BD25-6EA651D81717}"/>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AFD02C0-8DB8-4390-8108-FEFD943E4B67}"/>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29" name="Diamond 28">
            <a:extLst>
              <a:ext uri="{FF2B5EF4-FFF2-40B4-BE49-F238E27FC236}">
                <a16:creationId xmlns:a16="http://schemas.microsoft.com/office/drawing/2014/main" id="{054C6852-9435-4614-9AEA-A0630E3781E5}"/>
              </a:ext>
            </a:extLst>
          </p:cNvPr>
          <p:cNvSpPr/>
          <p:nvPr/>
        </p:nvSpPr>
        <p:spPr>
          <a:xfrm>
            <a:off x="5307361" y="4691582"/>
            <a:ext cx="436586" cy="436586"/>
          </a:xfrm>
          <a:prstGeom prst="diamond">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83AAF2B-8D50-45FE-BC30-43B71C32D380}"/>
              </a:ext>
            </a:extLst>
          </p:cNvPr>
          <p:cNvSpPr txBox="1"/>
          <p:nvPr/>
        </p:nvSpPr>
        <p:spPr>
          <a:xfrm>
            <a:off x="4083485" y="3079571"/>
            <a:ext cx="7896068" cy="3046988"/>
          </a:xfrm>
          <a:prstGeom prst="rect">
            <a:avLst/>
          </a:prstGeom>
          <a:noFill/>
        </p:spPr>
        <p:txBody>
          <a:bodyPr wrap="square" rtlCol="0">
            <a:spAutoFit/>
          </a:bodyPr>
          <a:lstStyle/>
          <a:p>
            <a:r>
              <a:rPr lang="fr-FR" sz="3200" dirty="0">
                <a:solidFill>
                  <a:schemeClr val="bg1"/>
                </a:solidFill>
              </a:rPr>
              <a:t>L’activité physique : définition et enjeux</a:t>
            </a:r>
            <a:br>
              <a:rPr lang="fr-FR" sz="3200" dirty="0">
                <a:solidFill>
                  <a:schemeClr val="bg1"/>
                </a:solidFill>
              </a:rPr>
            </a:br>
            <a:r>
              <a:rPr lang="fr-FR" sz="3200" dirty="0">
                <a:solidFill>
                  <a:schemeClr val="bg1"/>
                </a:solidFill>
              </a:rPr>
              <a:t>L’activité physique : lien avec la santé</a:t>
            </a:r>
          </a:p>
          <a:p>
            <a:r>
              <a:rPr lang="fr-FR" sz="3200" dirty="0">
                <a:solidFill>
                  <a:schemeClr val="bg1"/>
                </a:solidFill>
              </a:rPr>
              <a:t>L’activité physique et l’EPS</a:t>
            </a:r>
          </a:p>
          <a:p>
            <a:r>
              <a:rPr lang="fr-FR" sz="3200" dirty="0">
                <a:solidFill>
                  <a:schemeClr val="bg1"/>
                </a:solidFill>
              </a:rPr>
              <a:t>Des exemples</a:t>
            </a:r>
          </a:p>
          <a:p>
            <a:endParaRPr lang="fr-FR" sz="3200" dirty="0">
              <a:solidFill>
                <a:schemeClr val="bg1"/>
              </a:solidFill>
            </a:endParaRPr>
          </a:p>
          <a:p>
            <a:endParaRPr lang="fr-FR" sz="3200" dirty="0">
              <a:solidFill>
                <a:schemeClr val="bg1"/>
              </a:solidFill>
            </a:endParaRPr>
          </a:p>
        </p:txBody>
      </p:sp>
    </p:spTree>
    <p:extLst>
      <p:ext uri="{BB962C8B-B14F-4D97-AF65-F5344CB8AC3E}">
        <p14:creationId xmlns:p14="http://schemas.microsoft.com/office/powerpoint/2010/main" val="62406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9BF7181-2D2A-4A13-B1F2-32E4229D1050}"/>
              </a:ext>
            </a:extLst>
          </p:cNvPr>
          <p:cNvSpPr/>
          <p:nvPr/>
        </p:nvSpPr>
        <p:spPr>
          <a:xfrm>
            <a:off x="317990" y="316523"/>
            <a:ext cx="11556022" cy="6224954"/>
          </a:xfrm>
          <a:custGeom>
            <a:avLst/>
            <a:gdLst>
              <a:gd name="connsiteX0" fmla="*/ 0 w 11556022"/>
              <a:gd name="connsiteY0" fmla="*/ 0 h 6224954"/>
              <a:gd name="connsiteX1" fmla="*/ 11556022 w 11556022"/>
              <a:gd name="connsiteY1" fmla="*/ 0 h 6224954"/>
              <a:gd name="connsiteX2" fmla="*/ 11556022 w 11556022"/>
              <a:gd name="connsiteY2" fmla="*/ 6224954 h 6224954"/>
              <a:gd name="connsiteX3" fmla="*/ 9546663 w 11556022"/>
              <a:gd name="connsiteY3" fmla="*/ 6224954 h 6224954"/>
              <a:gd name="connsiteX4" fmla="*/ 9534806 w 11556022"/>
              <a:gd name="connsiteY4" fmla="*/ 6167809 h 6224954"/>
              <a:gd name="connsiteX5" fmla="*/ 11498877 w 11556022"/>
              <a:gd name="connsiteY5" fmla="*/ 6167809 h 6224954"/>
              <a:gd name="connsiteX6" fmla="*/ 11498877 w 11556022"/>
              <a:gd name="connsiteY6" fmla="*/ 57145 h 6224954"/>
              <a:gd name="connsiteX7" fmla="*/ 57145 w 11556022"/>
              <a:gd name="connsiteY7" fmla="*/ 57145 h 6224954"/>
              <a:gd name="connsiteX8" fmla="*/ 57145 w 11556022"/>
              <a:gd name="connsiteY8" fmla="*/ 6167809 h 6224954"/>
              <a:gd name="connsiteX9" fmla="*/ 7502962 w 11556022"/>
              <a:gd name="connsiteY9" fmla="*/ 6167809 h 6224954"/>
              <a:gd name="connsiteX10" fmla="*/ 7518173 w 11556022"/>
              <a:gd name="connsiteY10" fmla="*/ 6224954 h 6224954"/>
              <a:gd name="connsiteX11" fmla="*/ 0 w 11556022"/>
              <a:gd name="connsiteY11" fmla="*/ 6224954 h 622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022" h="6224954">
                <a:moveTo>
                  <a:pt x="0" y="0"/>
                </a:moveTo>
                <a:lnTo>
                  <a:pt x="11556022" y="0"/>
                </a:lnTo>
                <a:lnTo>
                  <a:pt x="11556022" y="6224954"/>
                </a:lnTo>
                <a:lnTo>
                  <a:pt x="9546663" y="6224954"/>
                </a:lnTo>
                <a:lnTo>
                  <a:pt x="9534806" y="6167809"/>
                </a:lnTo>
                <a:lnTo>
                  <a:pt x="11498877" y="6167809"/>
                </a:lnTo>
                <a:lnTo>
                  <a:pt x="11498877" y="57145"/>
                </a:lnTo>
                <a:lnTo>
                  <a:pt x="57145" y="57145"/>
                </a:lnTo>
                <a:lnTo>
                  <a:pt x="57145" y="6167809"/>
                </a:lnTo>
                <a:lnTo>
                  <a:pt x="7502962" y="6167809"/>
                </a:lnTo>
                <a:lnTo>
                  <a:pt x="7518173" y="6224954"/>
                </a:lnTo>
                <a:lnTo>
                  <a:pt x="0" y="62249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10" name="Group 9">
            <a:extLst>
              <a:ext uri="{FF2B5EF4-FFF2-40B4-BE49-F238E27FC236}">
                <a16:creationId xmlns:a16="http://schemas.microsoft.com/office/drawing/2014/main" id="{F06592FB-FE63-4A21-B74C-A7487DA8C9E8}"/>
              </a:ext>
            </a:extLst>
          </p:cNvPr>
          <p:cNvGrpSpPr/>
          <p:nvPr/>
        </p:nvGrpSpPr>
        <p:grpSpPr>
          <a:xfrm>
            <a:off x="9675696" y="5865751"/>
            <a:ext cx="1967086" cy="524542"/>
            <a:chOff x="2265942" y="1258934"/>
            <a:chExt cx="1967086" cy="524542"/>
          </a:xfrm>
        </p:grpSpPr>
        <p:sp>
          <p:nvSpPr>
            <p:cNvPr id="12" name="Freeform: Shape 11">
              <a:extLst>
                <a:ext uri="{FF2B5EF4-FFF2-40B4-BE49-F238E27FC236}">
                  <a16:creationId xmlns:a16="http://schemas.microsoft.com/office/drawing/2014/main" id="{121433AA-3EE4-4EDF-B937-14E381782903}"/>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Freeform: Shape 12">
              <a:extLst>
                <a:ext uri="{FF2B5EF4-FFF2-40B4-BE49-F238E27FC236}">
                  <a16:creationId xmlns:a16="http://schemas.microsoft.com/office/drawing/2014/main" id="{3FFFB35C-3554-403B-869D-16EF2C4FE65B}"/>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 name="Freeform: Shape 13">
              <a:extLst>
                <a:ext uri="{FF2B5EF4-FFF2-40B4-BE49-F238E27FC236}">
                  <a16:creationId xmlns:a16="http://schemas.microsoft.com/office/drawing/2014/main" id="{799DF6D8-95FB-4B00-8F5A-193E8C9D9655}"/>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5" name="Freeform: Shape 14">
              <a:extLst>
                <a:ext uri="{FF2B5EF4-FFF2-40B4-BE49-F238E27FC236}">
                  <a16:creationId xmlns:a16="http://schemas.microsoft.com/office/drawing/2014/main" id="{E1336A60-ED34-4FCF-A91E-6AAF2409160C}"/>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6" name="Freeform: Shape 15">
              <a:extLst>
                <a:ext uri="{FF2B5EF4-FFF2-40B4-BE49-F238E27FC236}">
                  <a16:creationId xmlns:a16="http://schemas.microsoft.com/office/drawing/2014/main" id="{D0AD82BB-FDA7-4755-927C-195DB870489B}"/>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7" name="Freeform: Shape 16">
              <a:extLst>
                <a:ext uri="{FF2B5EF4-FFF2-40B4-BE49-F238E27FC236}">
                  <a16:creationId xmlns:a16="http://schemas.microsoft.com/office/drawing/2014/main" id="{E338D3C9-7A25-47E1-99DC-F2F2CE1D05D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9" name="Freeform: Shape 18">
              <a:extLst>
                <a:ext uri="{FF2B5EF4-FFF2-40B4-BE49-F238E27FC236}">
                  <a16:creationId xmlns:a16="http://schemas.microsoft.com/office/drawing/2014/main" id="{997424B4-EB89-4A59-A181-CB2CF3D53360}"/>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0" name="Freeform: Shape 19">
              <a:extLst>
                <a:ext uri="{FF2B5EF4-FFF2-40B4-BE49-F238E27FC236}">
                  <a16:creationId xmlns:a16="http://schemas.microsoft.com/office/drawing/2014/main" id="{CC840C2F-47B2-45EB-B86E-9832BC4D18F5}"/>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1" name="Freeform: Shape 20">
              <a:extLst>
                <a:ext uri="{FF2B5EF4-FFF2-40B4-BE49-F238E27FC236}">
                  <a16:creationId xmlns:a16="http://schemas.microsoft.com/office/drawing/2014/main" id="{059DAA3D-E04A-478B-A7D0-FC9B1C7FCFD2}"/>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2" name="Freeform: Shape 21">
              <a:extLst>
                <a:ext uri="{FF2B5EF4-FFF2-40B4-BE49-F238E27FC236}">
                  <a16:creationId xmlns:a16="http://schemas.microsoft.com/office/drawing/2014/main" id="{47633275-263B-4139-A43A-37C6078B6E9D}"/>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3" name="Freeform: Shape 22">
              <a:extLst>
                <a:ext uri="{FF2B5EF4-FFF2-40B4-BE49-F238E27FC236}">
                  <a16:creationId xmlns:a16="http://schemas.microsoft.com/office/drawing/2014/main" id="{7926735A-AF41-44D6-9259-066664502383}"/>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4" name="Freeform: Shape 23">
              <a:extLst>
                <a:ext uri="{FF2B5EF4-FFF2-40B4-BE49-F238E27FC236}">
                  <a16:creationId xmlns:a16="http://schemas.microsoft.com/office/drawing/2014/main" id="{5D940C88-E683-4976-B16C-390E607E2BB6}"/>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8" name="Freeform: Shape 27">
              <a:extLst>
                <a:ext uri="{FF2B5EF4-FFF2-40B4-BE49-F238E27FC236}">
                  <a16:creationId xmlns:a16="http://schemas.microsoft.com/office/drawing/2014/main" id="{B438862C-492B-418C-ABBC-1149ED33E8D6}"/>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9" name="Freeform: Shape 28">
              <a:extLst>
                <a:ext uri="{FF2B5EF4-FFF2-40B4-BE49-F238E27FC236}">
                  <a16:creationId xmlns:a16="http://schemas.microsoft.com/office/drawing/2014/main" id="{F2F4A8D3-169D-4ABE-A6FC-468D15ADCD2B}"/>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0" name="Freeform: Shape 29">
              <a:extLst>
                <a:ext uri="{FF2B5EF4-FFF2-40B4-BE49-F238E27FC236}">
                  <a16:creationId xmlns:a16="http://schemas.microsoft.com/office/drawing/2014/main" id="{E87B3D53-696B-482D-84E8-67FA2C5C0F04}"/>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1" name="Freeform: Shape 30">
              <a:extLst>
                <a:ext uri="{FF2B5EF4-FFF2-40B4-BE49-F238E27FC236}">
                  <a16:creationId xmlns:a16="http://schemas.microsoft.com/office/drawing/2014/main" id="{399FECC4-39D8-4391-AC81-453977E4B9A3}"/>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32" name="Group 31">
            <a:extLst>
              <a:ext uri="{FF2B5EF4-FFF2-40B4-BE49-F238E27FC236}">
                <a16:creationId xmlns:a16="http://schemas.microsoft.com/office/drawing/2014/main" id="{A6F6634B-8C18-420A-AF09-7F9F80944037}"/>
              </a:ext>
            </a:extLst>
          </p:cNvPr>
          <p:cNvGrpSpPr/>
          <p:nvPr/>
        </p:nvGrpSpPr>
        <p:grpSpPr>
          <a:xfrm flipH="1">
            <a:off x="7055377" y="748459"/>
            <a:ext cx="2620319" cy="525185"/>
            <a:chOff x="1612709" y="1258934"/>
            <a:chExt cx="2620319" cy="525185"/>
          </a:xfrm>
        </p:grpSpPr>
        <p:sp>
          <p:nvSpPr>
            <p:cNvPr id="33" name="Freeform: Shape 32">
              <a:extLst>
                <a:ext uri="{FF2B5EF4-FFF2-40B4-BE49-F238E27FC236}">
                  <a16:creationId xmlns:a16="http://schemas.microsoft.com/office/drawing/2014/main" id="{02D58B60-5880-4E92-A044-7430A2C2117F}"/>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4" name="Freeform: Shape 33">
              <a:extLst>
                <a:ext uri="{FF2B5EF4-FFF2-40B4-BE49-F238E27FC236}">
                  <a16:creationId xmlns:a16="http://schemas.microsoft.com/office/drawing/2014/main" id="{D0EC47C6-EBE3-4C1E-A4AB-B5F4415A9B0B}"/>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5" name="Freeform: Shape 34">
              <a:extLst>
                <a:ext uri="{FF2B5EF4-FFF2-40B4-BE49-F238E27FC236}">
                  <a16:creationId xmlns:a16="http://schemas.microsoft.com/office/drawing/2014/main" id="{802BE2BE-2C28-4DE5-86A9-1CD6C7F2C458}"/>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6" name="Freeform: Shape 35">
              <a:extLst>
                <a:ext uri="{FF2B5EF4-FFF2-40B4-BE49-F238E27FC236}">
                  <a16:creationId xmlns:a16="http://schemas.microsoft.com/office/drawing/2014/main" id="{598F9906-C511-4734-9A9D-AB9EC4F36F26}"/>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7" name="Freeform: Shape 36">
              <a:extLst>
                <a:ext uri="{FF2B5EF4-FFF2-40B4-BE49-F238E27FC236}">
                  <a16:creationId xmlns:a16="http://schemas.microsoft.com/office/drawing/2014/main" id="{2FF53A54-E01A-4A14-8447-3621485AE11F}"/>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8" name="Freeform: Shape 37">
              <a:extLst>
                <a:ext uri="{FF2B5EF4-FFF2-40B4-BE49-F238E27FC236}">
                  <a16:creationId xmlns:a16="http://schemas.microsoft.com/office/drawing/2014/main" id="{6B66B65A-39C5-4812-A627-CC54BF44ED1C}"/>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9" name="Freeform: Shape 38">
              <a:extLst>
                <a:ext uri="{FF2B5EF4-FFF2-40B4-BE49-F238E27FC236}">
                  <a16:creationId xmlns:a16="http://schemas.microsoft.com/office/drawing/2014/main" id="{FC20550C-E6E5-4FCE-9A36-1B7B1039C7D0}"/>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0" name="Freeform: Shape 39">
              <a:extLst>
                <a:ext uri="{FF2B5EF4-FFF2-40B4-BE49-F238E27FC236}">
                  <a16:creationId xmlns:a16="http://schemas.microsoft.com/office/drawing/2014/main" id="{C4F2D60F-8DD0-4BE7-8A21-CC082DC6A636}"/>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1" name="Freeform: Shape 40">
              <a:extLst>
                <a:ext uri="{FF2B5EF4-FFF2-40B4-BE49-F238E27FC236}">
                  <a16:creationId xmlns:a16="http://schemas.microsoft.com/office/drawing/2014/main" id="{5F998009-69F6-4A4F-94FF-8A5AA5182080}"/>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2" name="Freeform: Shape 41">
              <a:extLst>
                <a:ext uri="{FF2B5EF4-FFF2-40B4-BE49-F238E27FC236}">
                  <a16:creationId xmlns:a16="http://schemas.microsoft.com/office/drawing/2014/main" id="{214DBB4C-1854-4B8F-B36C-BE80BF21031B}"/>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3" name="Freeform: Shape 42">
              <a:extLst>
                <a:ext uri="{FF2B5EF4-FFF2-40B4-BE49-F238E27FC236}">
                  <a16:creationId xmlns:a16="http://schemas.microsoft.com/office/drawing/2014/main" id="{C5589B05-B81F-4E9C-883A-57DABC969831}"/>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4" name="Freeform: Shape 43">
              <a:extLst>
                <a:ext uri="{FF2B5EF4-FFF2-40B4-BE49-F238E27FC236}">
                  <a16:creationId xmlns:a16="http://schemas.microsoft.com/office/drawing/2014/main" id="{CC61CBFE-A327-4058-B857-ADAE286E7461}"/>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5" name="Freeform: Shape 44">
              <a:extLst>
                <a:ext uri="{FF2B5EF4-FFF2-40B4-BE49-F238E27FC236}">
                  <a16:creationId xmlns:a16="http://schemas.microsoft.com/office/drawing/2014/main" id="{C30F9394-132E-48AD-9E3F-D6AC981B243D}"/>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6" name="Freeform: Shape 45">
              <a:extLst>
                <a:ext uri="{FF2B5EF4-FFF2-40B4-BE49-F238E27FC236}">
                  <a16:creationId xmlns:a16="http://schemas.microsoft.com/office/drawing/2014/main" id="{BD7EB169-143A-4139-991A-C9CBB928EFAA}"/>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7" name="Freeform: Shape 46">
              <a:extLst>
                <a:ext uri="{FF2B5EF4-FFF2-40B4-BE49-F238E27FC236}">
                  <a16:creationId xmlns:a16="http://schemas.microsoft.com/office/drawing/2014/main" id="{9EF7271E-8031-4B07-B17E-1930D004155E}"/>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8" name="Freeform: Shape 47">
              <a:extLst>
                <a:ext uri="{FF2B5EF4-FFF2-40B4-BE49-F238E27FC236}">
                  <a16:creationId xmlns:a16="http://schemas.microsoft.com/office/drawing/2014/main" id="{19246561-2EBC-4798-B072-0E11245051B9}"/>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9" name="Freeform: Shape 48">
              <a:extLst>
                <a:ext uri="{FF2B5EF4-FFF2-40B4-BE49-F238E27FC236}">
                  <a16:creationId xmlns:a16="http://schemas.microsoft.com/office/drawing/2014/main" id="{A43371AE-43EB-4D5A-89C7-178F871C05FE}"/>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0" name="Freeform: Shape 49">
              <a:extLst>
                <a:ext uri="{FF2B5EF4-FFF2-40B4-BE49-F238E27FC236}">
                  <a16:creationId xmlns:a16="http://schemas.microsoft.com/office/drawing/2014/main" id="{4D009B18-A5DD-443A-8C52-5F3CEB2B007C}"/>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1" name="Freeform: Shape 50">
              <a:extLst>
                <a:ext uri="{FF2B5EF4-FFF2-40B4-BE49-F238E27FC236}">
                  <a16:creationId xmlns:a16="http://schemas.microsoft.com/office/drawing/2014/main" id="{78D2FBFA-CD2D-46C0-8E96-7E8ADC3D7AFB}"/>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2" name="Freeform: Shape 51">
              <a:extLst>
                <a:ext uri="{FF2B5EF4-FFF2-40B4-BE49-F238E27FC236}">
                  <a16:creationId xmlns:a16="http://schemas.microsoft.com/office/drawing/2014/main" id="{89DDC466-54C4-4AF0-85FF-019ADF916FB1}"/>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3" name="Freeform: Shape 52">
              <a:extLst>
                <a:ext uri="{FF2B5EF4-FFF2-40B4-BE49-F238E27FC236}">
                  <a16:creationId xmlns:a16="http://schemas.microsoft.com/office/drawing/2014/main" id="{B4258493-5492-4FC8-872D-B8EA1A9E674E}"/>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rgbClr val="FFFFFF">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61" name="Text Placeholder 1">
            <a:extLst>
              <a:ext uri="{FF2B5EF4-FFF2-40B4-BE49-F238E27FC236}">
                <a16:creationId xmlns:a16="http://schemas.microsoft.com/office/drawing/2014/main" id="{AF7831A0-9172-4AC1-8DDA-AEDE6B7562E1}"/>
              </a:ext>
            </a:extLst>
          </p:cNvPr>
          <p:cNvSpPr txBox="1">
            <a:spLocks/>
          </p:cNvSpPr>
          <p:nvPr/>
        </p:nvSpPr>
        <p:spPr>
          <a:xfrm>
            <a:off x="250309" y="286482"/>
            <a:ext cx="7137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chemeClr val="bg1"/>
                </a:solidFill>
              </a:rPr>
              <a:t>Faire un pas </a:t>
            </a:r>
            <a:r>
              <a:rPr lang="en-US" sz="4800" dirty="0" err="1">
                <a:solidFill>
                  <a:schemeClr val="bg1"/>
                </a:solidFill>
              </a:rPr>
              <a:t>en</a:t>
            </a:r>
            <a:r>
              <a:rPr lang="en-US" sz="4800" dirty="0">
                <a:solidFill>
                  <a:schemeClr val="bg1"/>
                </a:solidFill>
              </a:rPr>
              <a:t> </a:t>
            </a:r>
            <a:r>
              <a:rPr lang="en-US" sz="4800" dirty="0" err="1">
                <a:solidFill>
                  <a:schemeClr val="bg1"/>
                </a:solidFill>
              </a:rPr>
              <a:t>avant</a:t>
            </a:r>
            <a:r>
              <a:rPr lang="en-US" sz="4800" dirty="0">
                <a:solidFill>
                  <a:schemeClr val="bg1"/>
                </a:solidFill>
              </a:rPr>
              <a:t>…</a:t>
            </a:r>
          </a:p>
        </p:txBody>
      </p:sp>
      <p:grpSp>
        <p:nvGrpSpPr>
          <p:cNvPr id="62" name="Group 2">
            <a:extLst>
              <a:ext uri="{FF2B5EF4-FFF2-40B4-BE49-F238E27FC236}">
                <a16:creationId xmlns:a16="http://schemas.microsoft.com/office/drawing/2014/main" id="{270453DF-F424-446F-84EA-F450DEA9CFEB}"/>
              </a:ext>
            </a:extLst>
          </p:cNvPr>
          <p:cNvGrpSpPr/>
          <p:nvPr/>
        </p:nvGrpSpPr>
        <p:grpSpPr>
          <a:xfrm>
            <a:off x="743141" y="1408075"/>
            <a:ext cx="4008195" cy="3499827"/>
            <a:chOff x="1914525" y="1276351"/>
            <a:chExt cx="5333999" cy="4336841"/>
          </a:xfrm>
        </p:grpSpPr>
        <p:sp>
          <p:nvSpPr>
            <p:cNvPr id="63" name="Freeform 3">
              <a:extLst>
                <a:ext uri="{FF2B5EF4-FFF2-40B4-BE49-F238E27FC236}">
                  <a16:creationId xmlns:a16="http://schemas.microsoft.com/office/drawing/2014/main" id="{8690ACC8-FB54-409B-8F3D-48BFC5E265F2}"/>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4" name="Freeform 4">
              <a:extLst>
                <a:ext uri="{FF2B5EF4-FFF2-40B4-BE49-F238E27FC236}">
                  <a16:creationId xmlns:a16="http://schemas.microsoft.com/office/drawing/2014/main" id="{5E4666CE-D561-44E9-A740-5CF71722583E}"/>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5" name="Freeform 5">
              <a:extLst>
                <a:ext uri="{FF2B5EF4-FFF2-40B4-BE49-F238E27FC236}">
                  <a16:creationId xmlns:a16="http://schemas.microsoft.com/office/drawing/2014/main" id="{7E26D729-4227-4A6E-A588-9E95C24084C1}"/>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2" name="ZoneTexte 1">
            <a:extLst>
              <a:ext uri="{FF2B5EF4-FFF2-40B4-BE49-F238E27FC236}">
                <a16:creationId xmlns:a16="http://schemas.microsoft.com/office/drawing/2014/main" id="{1137A349-F3E0-4AA4-8CEF-A3ECABFB02D3}"/>
              </a:ext>
            </a:extLst>
          </p:cNvPr>
          <p:cNvSpPr txBox="1"/>
          <p:nvPr/>
        </p:nvSpPr>
        <p:spPr>
          <a:xfrm>
            <a:off x="5207968" y="1467779"/>
            <a:ext cx="4008194" cy="3970318"/>
          </a:xfrm>
          <a:prstGeom prst="rect">
            <a:avLst/>
          </a:prstGeom>
          <a:noFill/>
        </p:spPr>
        <p:txBody>
          <a:bodyPr wrap="square" rtlCol="0">
            <a:spAutoFit/>
          </a:bodyPr>
          <a:lstStyle/>
          <a:p>
            <a:r>
              <a:rPr lang="fr-FR" sz="3600" dirty="0">
                <a:solidFill>
                  <a:srgbClr val="FFFF00"/>
                </a:solidFill>
              </a:rPr>
              <a:t>Demain en classe qu’est-ce que je vais proposer à mes élèves? Quelle dynamique collective avec mes collègues?</a:t>
            </a:r>
          </a:p>
        </p:txBody>
      </p:sp>
    </p:spTree>
    <p:extLst>
      <p:ext uri="{BB962C8B-B14F-4D97-AF65-F5344CB8AC3E}">
        <p14:creationId xmlns:p14="http://schemas.microsoft.com/office/powerpoint/2010/main" val="88524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5CA3AAB-6A3F-498E-964C-292093B6C412}"/>
              </a:ext>
            </a:extLst>
          </p:cNvPr>
          <p:cNvPicPr>
            <a:picLocks noChangeAspect="1"/>
          </p:cNvPicPr>
          <p:nvPr/>
        </p:nvPicPr>
        <p:blipFill>
          <a:blip r:embed="rId3"/>
          <a:stretch>
            <a:fillRect/>
          </a:stretch>
        </p:blipFill>
        <p:spPr>
          <a:xfrm>
            <a:off x="424591" y="1252016"/>
            <a:ext cx="4307429" cy="2435748"/>
          </a:xfrm>
          <a:prstGeom prst="rect">
            <a:avLst/>
          </a:prstGeom>
        </p:spPr>
      </p:pic>
      <p:pic>
        <p:nvPicPr>
          <p:cNvPr id="3" name="Image 2">
            <a:extLst>
              <a:ext uri="{FF2B5EF4-FFF2-40B4-BE49-F238E27FC236}">
                <a16:creationId xmlns:a16="http://schemas.microsoft.com/office/drawing/2014/main" id="{2692757F-9AEB-4B14-8A04-734D5C71CB49}"/>
              </a:ext>
            </a:extLst>
          </p:cNvPr>
          <p:cNvPicPr>
            <a:picLocks noChangeAspect="1"/>
          </p:cNvPicPr>
          <p:nvPr/>
        </p:nvPicPr>
        <p:blipFill>
          <a:blip r:embed="rId4"/>
          <a:stretch>
            <a:fillRect/>
          </a:stretch>
        </p:blipFill>
        <p:spPr>
          <a:xfrm>
            <a:off x="5294396" y="1252016"/>
            <a:ext cx="4331172" cy="2435748"/>
          </a:xfrm>
          <a:prstGeom prst="rect">
            <a:avLst/>
          </a:prstGeom>
        </p:spPr>
      </p:pic>
      <p:sp>
        <p:nvSpPr>
          <p:cNvPr id="4" name="ZoneTexte 3">
            <a:extLst>
              <a:ext uri="{FF2B5EF4-FFF2-40B4-BE49-F238E27FC236}">
                <a16:creationId xmlns:a16="http://schemas.microsoft.com/office/drawing/2014/main" id="{99CAA7ED-1FCE-473D-8E4F-37D6BEC82B69}"/>
              </a:ext>
            </a:extLst>
          </p:cNvPr>
          <p:cNvSpPr txBox="1"/>
          <p:nvPr/>
        </p:nvSpPr>
        <p:spPr>
          <a:xfrm>
            <a:off x="424591" y="242212"/>
            <a:ext cx="10417532" cy="769441"/>
          </a:xfrm>
          <a:prstGeom prst="rect">
            <a:avLst/>
          </a:prstGeom>
          <a:noFill/>
        </p:spPr>
        <p:txBody>
          <a:bodyPr wrap="none" rtlCol="0">
            <a:spAutoFit/>
          </a:bodyPr>
          <a:lstStyle/>
          <a:p>
            <a:r>
              <a:rPr lang="fr-FR" sz="4400" dirty="0">
                <a:solidFill>
                  <a:schemeClr val="accent3"/>
                </a:solidFill>
              </a:rPr>
              <a:t>L’activité physique, qu’est-ce que c’est ? </a:t>
            </a:r>
          </a:p>
        </p:txBody>
      </p:sp>
      <p:sp>
        <p:nvSpPr>
          <p:cNvPr id="7" name="ZoneTexte 6">
            <a:extLst>
              <a:ext uri="{FF2B5EF4-FFF2-40B4-BE49-F238E27FC236}">
                <a16:creationId xmlns:a16="http://schemas.microsoft.com/office/drawing/2014/main" id="{EE872349-0222-465C-8388-00459A634711}"/>
              </a:ext>
            </a:extLst>
          </p:cNvPr>
          <p:cNvSpPr txBox="1"/>
          <p:nvPr/>
        </p:nvSpPr>
        <p:spPr>
          <a:xfrm>
            <a:off x="424591" y="3928127"/>
            <a:ext cx="7548436" cy="2246769"/>
          </a:xfrm>
          <a:prstGeom prst="rect">
            <a:avLst/>
          </a:prstGeom>
          <a:noFill/>
        </p:spPr>
        <p:txBody>
          <a:bodyPr wrap="square" rtlCol="0">
            <a:spAutoFit/>
          </a:bodyPr>
          <a:lstStyle/>
          <a:p>
            <a:r>
              <a:rPr lang="fr-FR" sz="2800" dirty="0">
                <a:solidFill>
                  <a:schemeClr val="bg1"/>
                </a:solidFill>
              </a:rPr>
              <a:t>« Tout mouvement corporel produit par contraction des muscles squelettiques entrainant une augmentation de la dépense énergétique par rapport à la dépense énergétique de repos »</a:t>
            </a:r>
          </a:p>
        </p:txBody>
      </p:sp>
    </p:spTree>
    <p:extLst>
      <p:ext uri="{BB962C8B-B14F-4D97-AF65-F5344CB8AC3E}">
        <p14:creationId xmlns:p14="http://schemas.microsoft.com/office/powerpoint/2010/main" val="6451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5CA3AAB-6A3F-498E-964C-292093B6C412}"/>
              </a:ext>
            </a:extLst>
          </p:cNvPr>
          <p:cNvPicPr>
            <a:picLocks noChangeAspect="1"/>
          </p:cNvPicPr>
          <p:nvPr/>
        </p:nvPicPr>
        <p:blipFill>
          <a:blip r:embed="rId3"/>
          <a:stretch>
            <a:fillRect/>
          </a:stretch>
        </p:blipFill>
        <p:spPr>
          <a:xfrm>
            <a:off x="424591" y="1252016"/>
            <a:ext cx="4307429" cy="2435748"/>
          </a:xfrm>
          <a:prstGeom prst="rect">
            <a:avLst/>
          </a:prstGeom>
        </p:spPr>
      </p:pic>
      <p:pic>
        <p:nvPicPr>
          <p:cNvPr id="3" name="Image 2">
            <a:extLst>
              <a:ext uri="{FF2B5EF4-FFF2-40B4-BE49-F238E27FC236}">
                <a16:creationId xmlns:a16="http://schemas.microsoft.com/office/drawing/2014/main" id="{2692757F-9AEB-4B14-8A04-734D5C71CB49}"/>
              </a:ext>
            </a:extLst>
          </p:cNvPr>
          <p:cNvPicPr>
            <a:picLocks noChangeAspect="1"/>
          </p:cNvPicPr>
          <p:nvPr/>
        </p:nvPicPr>
        <p:blipFill>
          <a:blip r:embed="rId4"/>
          <a:stretch>
            <a:fillRect/>
          </a:stretch>
        </p:blipFill>
        <p:spPr>
          <a:xfrm>
            <a:off x="5294396" y="1252016"/>
            <a:ext cx="4331172" cy="2435748"/>
          </a:xfrm>
          <a:prstGeom prst="rect">
            <a:avLst/>
          </a:prstGeom>
        </p:spPr>
      </p:pic>
      <p:sp>
        <p:nvSpPr>
          <p:cNvPr id="4" name="ZoneTexte 3">
            <a:extLst>
              <a:ext uri="{FF2B5EF4-FFF2-40B4-BE49-F238E27FC236}">
                <a16:creationId xmlns:a16="http://schemas.microsoft.com/office/drawing/2014/main" id="{99CAA7ED-1FCE-473D-8E4F-37D6BEC82B69}"/>
              </a:ext>
            </a:extLst>
          </p:cNvPr>
          <p:cNvSpPr txBox="1"/>
          <p:nvPr/>
        </p:nvSpPr>
        <p:spPr>
          <a:xfrm>
            <a:off x="424591" y="242212"/>
            <a:ext cx="10417532" cy="769441"/>
          </a:xfrm>
          <a:prstGeom prst="rect">
            <a:avLst/>
          </a:prstGeom>
          <a:noFill/>
        </p:spPr>
        <p:txBody>
          <a:bodyPr wrap="none" rtlCol="0">
            <a:spAutoFit/>
          </a:bodyPr>
          <a:lstStyle/>
          <a:p>
            <a:r>
              <a:rPr lang="fr-FR" sz="4400" dirty="0">
                <a:solidFill>
                  <a:schemeClr val="accent3"/>
                </a:solidFill>
              </a:rPr>
              <a:t>L’activité physique, qu’est-ce que c’est ? </a:t>
            </a:r>
          </a:p>
        </p:txBody>
      </p:sp>
      <p:sp>
        <p:nvSpPr>
          <p:cNvPr id="6" name="Rectangle 5">
            <a:extLst>
              <a:ext uri="{FF2B5EF4-FFF2-40B4-BE49-F238E27FC236}">
                <a16:creationId xmlns:a16="http://schemas.microsoft.com/office/drawing/2014/main" id="{606B4B0C-9ADB-4A29-9111-7CC201320228}"/>
              </a:ext>
            </a:extLst>
          </p:cNvPr>
          <p:cNvSpPr/>
          <p:nvPr/>
        </p:nvSpPr>
        <p:spPr>
          <a:xfrm>
            <a:off x="424591" y="3928127"/>
            <a:ext cx="8393261" cy="2554545"/>
          </a:xfrm>
          <a:prstGeom prst="rect">
            <a:avLst/>
          </a:prstGeom>
          <a:noFill/>
        </p:spPr>
        <p:txBody>
          <a:bodyPr wrap="square">
            <a:spAutoFit/>
          </a:bodyPr>
          <a:lstStyle/>
          <a:p>
            <a:r>
              <a:rPr lang="fr-FR" sz="2000" b="1" dirty="0">
                <a:solidFill>
                  <a:schemeClr val="bg1"/>
                </a:solidFill>
              </a:rPr>
              <a:t>Quelques-uns des effets physiologiques de l’activité physique sur le cerveau </a:t>
            </a:r>
            <a:r>
              <a:rPr lang="fr-FR" sz="2000" dirty="0">
                <a:solidFill>
                  <a:schemeClr val="bg1"/>
                </a:solidFill>
              </a:rPr>
              <a:t>:</a:t>
            </a:r>
          </a:p>
          <a:p>
            <a:r>
              <a:rPr lang="fr-FR" sz="2000" dirty="0">
                <a:solidFill>
                  <a:schemeClr val="bg1"/>
                </a:solidFill>
              </a:rPr>
              <a:t>- Augmentation du débit sanguin cérébral</a:t>
            </a:r>
          </a:p>
          <a:p>
            <a:r>
              <a:rPr lang="fr-FR" sz="2000" dirty="0">
                <a:solidFill>
                  <a:schemeClr val="bg1"/>
                </a:solidFill>
              </a:rPr>
              <a:t>- Amplification des ondes alpha associées à l’éveil et la vigilance</a:t>
            </a:r>
          </a:p>
          <a:p>
            <a:r>
              <a:rPr lang="fr-FR" sz="2000" dirty="0">
                <a:solidFill>
                  <a:schemeClr val="bg1"/>
                </a:solidFill>
              </a:rPr>
              <a:t>- Amélioration de la communication entre les synapses</a:t>
            </a:r>
          </a:p>
          <a:p>
            <a:r>
              <a:rPr lang="fr-FR" sz="2000" dirty="0">
                <a:solidFill>
                  <a:schemeClr val="bg1"/>
                </a:solidFill>
              </a:rPr>
              <a:t>- Plus grande concentration de </a:t>
            </a:r>
            <a:r>
              <a:rPr lang="fr-FR" sz="2000" dirty="0" err="1">
                <a:solidFill>
                  <a:schemeClr val="bg1"/>
                </a:solidFill>
              </a:rPr>
              <a:t>neuro-transmetteurs</a:t>
            </a:r>
            <a:r>
              <a:rPr lang="fr-FR" sz="2000" dirty="0">
                <a:solidFill>
                  <a:schemeClr val="bg1"/>
                </a:solidFill>
              </a:rPr>
              <a:t>, en particulier les endorphines et la sérotonine qui réduisent le stress et l’anxiété, entrainant ainsi un effet calmant.</a:t>
            </a:r>
          </a:p>
        </p:txBody>
      </p:sp>
    </p:spTree>
    <p:extLst>
      <p:ext uri="{BB962C8B-B14F-4D97-AF65-F5344CB8AC3E}">
        <p14:creationId xmlns:p14="http://schemas.microsoft.com/office/powerpoint/2010/main" val="306953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B05B0B0-63FC-410F-9F8A-5FAFEE44610E}"/>
              </a:ext>
            </a:extLst>
          </p:cNvPr>
          <p:cNvSpPr txBox="1"/>
          <p:nvPr/>
        </p:nvSpPr>
        <p:spPr>
          <a:xfrm>
            <a:off x="424591" y="242212"/>
            <a:ext cx="11073989" cy="1446550"/>
          </a:xfrm>
          <a:prstGeom prst="rect">
            <a:avLst/>
          </a:prstGeom>
          <a:noFill/>
        </p:spPr>
        <p:txBody>
          <a:bodyPr wrap="square" rtlCol="0">
            <a:spAutoFit/>
          </a:bodyPr>
          <a:lstStyle/>
          <a:p>
            <a:r>
              <a:rPr lang="fr-FR" sz="4400" dirty="0">
                <a:solidFill>
                  <a:schemeClr val="accent3"/>
                </a:solidFill>
              </a:rPr>
              <a:t>L’activité physique, quels enjeux du point de vue de la santé ?</a:t>
            </a:r>
          </a:p>
        </p:txBody>
      </p:sp>
      <p:sp>
        <p:nvSpPr>
          <p:cNvPr id="3" name="ZoneTexte 2">
            <a:extLst>
              <a:ext uri="{FF2B5EF4-FFF2-40B4-BE49-F238E27FC236}">
                <a16:creationId xmlns:a16="http://schemas.microsoft.com/office/drawing/2014/main" id="{F3B59E58-FC3C-4429-9BCF-3B233AB31137}"/>
              </a:ext>
            </a:extLst>
          </p:cNvPr>
          <p:cNvSpPr txBox="1"/>
          <p:nvPr/>
        </p:nvSpPr>
        <p:spPr>
          <a:xfrm>
            <a:off x="9984945" y="5145597"/>
            <a:ext cx="2207055" cy="1200329"/>
          </a:xfrm>
          <a:prstGeom prst="rect">
            <a:avLst/>
          </a:prstGeom>
          <a:noFill/>
        </p:spPr>
        <p:txBody>
          <a:bodyPr wrap="square" rtlCol="0">
            <a:spAutoFit/>
          </a:bodyPr>
          <a:lstStyle/>
          <a:p>
            <a:r>
              <a:rPr lang="fr-FR" sz="2400" dirty="0">
                <a:solidFill>
                  <a:schemeClr val="bg1"/>
                </a:solidFill>
              </a:rPr>
              <a:t>Sédentarité = 4</a:t>
            </a:r>
            <a:r>
              <a:rPr lang="fr-FR" sz="2400" baseline="30000" dirty="0">
                <a:solidFill>
                  <a:schemeClr val="bg1"/>
                </a:solidFill>
              </a:rPr>
              <a:t>ème</a:t>
            </a:r>
            <a:r>
              <a:rPr lang="fr-FR" sz="2400" dirty="0">
                <a:solidFill>
                  <a:schemeClr val="bg1"/>
                </a:solidFill>
              </a:rPr>
              <a:t> cause de mortalité</a:t>
            </a:r>
          </a:p>
        </p:txBody>
      </p:sp>
      <p:pic>
        <p:nvPicPr>
          <p:cNvPr id="4" name="Image 3">
            <a:extLst>
              <a:ext uri="{FF2B5EF4-FFF2-40B4-BE49-F238E27FC236}">
                <a16:creationId xmlns:a16="http://schemas.microsoft.com/office/drawing/2014/main" id="{7DF5DA77-EEFA-4012-A4FA-E5BCBCC05AC6}"/>
              </a:ext>
            </a:extLst>
          </p:cNvPr>
          <p:cNvPicPr>
            <a:picLocks noChangeAspect="1"/>
          </p:cNvPicPr>
          <p:nvPr/>
        </p:nvPicPr>
        <p:blipFill rotWithShape="1">
          <a:blip r:embed="rId3"/>
          <a:srcRect l="34286" t="2024"/>
          <a:stretch/>
        </p:blipFill>
        <p:spPr>
          <a:xfrm>
            <a:off x="693420" y="1688762"/>
            <a:ext cx="8580636" cy="5166849"/>
          </a:xfrm>
          <a:prstGeom prst="rect">
            <a:avLst/>
          </a:prstGeom>
          <a:ln w="38100">
            <a:solidFill>
              <a:srgbClr val="00608F"/>
            </a:solidFill>
          </a:ln>
        </p:spPr>
      </p:pic>
    </p:spTree>
    <p:extLst>
      <p:ext uri="{BB962C8B-B14F-4D97-AF65-F5344CB8AC3E}">
        <p14:creationId xmlns:p14="http://schemas.microsoft.com/office/powerpoint/2010/main" val="35919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algn="l"/>
            <a:r>
              <a:rPr lang="en-US" sz="4400" dirty="0" err="1">
                <a:solidFill>
                  <a:schemeClr val="accent4"/>
                </a:solidFill>
              </a:rPr>
              <a:t>Bilan</a:t>
            </a:r>
            <a:r>
              <a:rPr lang="en-US" sz="4400" dirty="0">
                <a:solidFill>
                  <a:schemeClr val="accent4"/>
                </a:solidFill>
              </a:rPr>
              <a:t> </a:t>
            </a:r>
            <a:r>
              <a:rPr lang="en-US" sz="4400" dirty="0" err="1">
                <a:solidFill>
                  <a:schemeClr val="accent4"/>
                </a:solidFill>
              </a:rPr>
              <a:t>actuel</a:t>
            </a:r>
            <a:r>
              <a:rPr lang="en-US" sz="4400" dirty="0">
                <a:solidFill>
                  <a:schemeClr val="accent4"/>
                </a:solidFill>
              </a:rPr>
              <a:t> (source OMS)</a:t>
            </a:r>
          </a:p>
        </p:txBody>
      </p:sp>
      <p:sp>
        <p:nvSpPr>
          <p:cNvPr id="3" name="Rectangle 2">
            <a:extLst>
              <a:ext uri="{FF2B5EF4-FFF2-40B4-BE49-F238E27FC236}">
                <a16:creationId xmlns:a16="http://schemas.microsoft.com/office/drawing/2014/main" id="{C6038E67-5CEB-471A-8E35-FC75498681CA}"/>
              </a:ext>
            </a:extLst>
          </p:cNvPr>
          <p:cNvSpPr/>
          <p:nvPr/>
        </p:nvSpPr>
        <p:spPr>
          <a:xfrm>
            <a:off x="6110127" y="1810922"/>
            <a:ext cx="6089323" cy="941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4" name="Isosceles Triangle 26">
            <a:extLst>
              <a:ext uri="{FF2B5EF4-FFF2-40B4-BE49-F238E27FC236}">
                <a16:creationId xmlns:a16="http://schemas.microsoft.com/office/drawing/2014/main" id="{71E08C6E-3FD4-42DE-8F78-B9F16AEBBFD9}"/>
              </a:ext>
            </a:extLst>
          </p:cNvPr>
          <p:cNvSpPr/>
          <p:nvPr/>
        </p:nvSpPr>
        <p:spPr>
          <a:xfrm rot="16200000">
            <a:off x="4322378" y="2065721"/>
            <a:ext cx="2036677" cy="1527661"/>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gradFill>
            <a:gsLst>
              <a:gs pos="0">
                <a:schemeClr val="accent1">
                  <a:lumMod val="80000"/>
                </a:schemeClr>
              </a:gs>
              <a:gs pos="100000">
                <a:schemeClr val="accent1">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 name="Rectangle 4">
            <a:extLst>
              <a:ext uri="{FF2B5EF4-FFF2-40B4-BE49-F238E27FC236}">
                <a16:creationId xmlns:a16="http://schemas.microsoft.com/office/drawing/2014/main" id="{70871A15-D3BD-4CE6-8CF3-FBD947B63E56}"/>
              </a:ext>
            </a:extLst>
          </p:cNvPr>
          <p:cNvSpPr/>
          <p:nvPr/>
        </p:nvSpPr>
        <p:spPr>
          <a:xfrm>
            <a:off x="6102676" y="2913849"/>
            <a:ext cx="6089323" cy="941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6" name="Isosceles Triangle 48">
            <a:extLst>
              <a:ext uri="{FF2B5EF4-FFF2-40B4-BE49-F238E27FC236}">
                <a16:creationId xmlns:a16="http://schemas.microsoft.com/office/drawing/2014/main" id="{2618A24B-705E-4DDC-AB95-FD076B77EF66}"/>
              </a:ext>
            </a:extLst>
          </p:cNvPr>
          <p:cNvSpPr/>
          <p:nvPr/>
        </p:nvSpPr>
        <p:spPr>
          <a:xfrm rot="16200000">
            <a:off x="4833076" y="2646353"/>
            <a:ext cx="1003975" cy="1538968"/>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gradFill>
            <a:gsLst>
              <a:gs pos="0">
                <a:schemeClr val="accent2">
                  <a:lumMod val="80000"/>
                </a:schemeClr>
              </a:gs>
              <a:gs pos="100000">
                <a:schemeClr val="accent2">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7" name="Rectangle 6">
            <a:extLst>
              <a:ext uri="{FF2B5EF4-FFF2-40B4-BE49-F238E27FC236}">
                <a16:creationId xmlns:a16="http://schemas.microsoft.com/office/drawing/2014/main" id="{E8A03F2B-ED84-48B2-B90D-8C5676B67D01}"/>
              </a:ext>
            </a:extLst>
          </p:cNvPr>
          <p:cNvSpPr/>
          <p:nvPr/>
        </p:nvSpPr>
        <p:spPr>
          <a:xfrm>
            <a:off x="6102676" y="4016482"/>
            <a:ext cx="6089323" cy="941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8" name="Isosceles Triangle 49">
            <a:extLst>
              <a:ext uri="{FF2B5EF4-FFF2-40B4-BE49-F238E27FC236}">
                <a16:creationId xmlns:a16="http://schemas.microsoft.com/office/drawing/2014/main" id="{1D6EABF1-EAD6-475E-A2AE-EF6B3078FCC5}"/>
              </a:ext>
            </a:extLst>
          </p:cNvPr>
          <p:cNvSpPr/>
          <p:nvPr/>
        </p:nvSpPr>
        <p:spPr>
          <a:xfrm rot="16200000">
            <a:off x="4835894" y="3689615"/>
            <a:ext cx="998749" cy="153855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gradFill>
            <a:gsLst>
              <a:gs pos="0">
                <a:schemeClr val="accent3">
                  <a:lumMod val="80000"/>
                </a:schemeClr>
              </a:gs>
              <a:gs pos="100000">
                <a:schemeClr val="accent3">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9" name="Rectangle 8">
            <a:extLst>
              <a:ext uri="{FF2B5EF4-FFF2-40B4-BE49-F238E27FC236}">
                <a16:creationId xmlns:a16="http://schemas.microsoft.com/office/drawing/2014/main" id="{1AC728E4-2F0A-4865-B311-404195756E61}"/>
              </a:ext>
            </a:extLst>
          </p:cNvPr>
          <p:cNvSpPr/>
          <p:nvPr/>
        </p:nvSpPr>
        <p:spPr>
          <a:xfrm>
            <a:off x="6102676" y="5120401"/>
            <a:ext cx="6089323" cy="9417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10" name="Isosceles Triangle 50">
            <a:extLst>
              <a:ext uri="{FF2B5EF4-FFF2-40B4-BE49-F238E27FC236}">
                <a16:creationId xmlns:a16="http://schemas.microsoft.com/office/drawing/2014/main" id="{331D0A1E-62BE-4D9D-9C07-79ADA704D7D1}"/>
              </a:ext>
            </a:extLst>
          </p:cNvPr>
          <p:cNvSpPr/>
          <p:nvPr/>
        </p:nvSpPr>
        <p:spPr>
          <a:xfrm rot="16200000">
            <a:off x="4329752" y="4287388"/>
            <a:ext cx="2025426" cy="152416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Lst>
            <a:ahLst/>
            <a:cxnLst>
              <a:cxn ang="0">
                <a:pos x="connsiteX0" y="connsiteY0"/>
              </a:cxn>
              <a:cxn ang="0">
                <a:pos x="connsiteX1" y="connsiteY1"/>
              </a:cxn>
              <a:cxn ang="0">
                <a:pos x="connsiteX2" y="connsiteY2"/>
              </a:cxn>
              <a:cxn ang="0">
                <a:pos x="connsiteX3" y="connsiteY3"/>
              </a:cxn>
            </a:cxnLst>
            <a:rect l="l" t="t" r="r" b="b"/>
            <a:pathLst>
              <a:path w="2168072" h="1064989">
                <a:moveTo>
                  <a:pt x="0" y="1064989"/>
                </a:moveTo>
                <a:lnTo>
                  <a:pt x="2168072" y="0"/>
                </a:lnTo>
                <a:lnTo>
                  <a:pt x="1008000" y="1064989"/>
                </a:lnTo>
                <a:lnTo>
                  <a:pt x="0" y="1064989"/>
                </a:lnTo>
                <a:close/>
              </a:path>
            </a:pathLst>
          </a:custGeom>
          <a:gradFill>
            <a:gsLst>
              <a:gs pos="0">
                <a:schemeClr val="accent4">
                  <a:lumMod val="80000"/>
                </a:schemeClr>
              </a:gs>
              <a:gs pos="100000">
                <a:schemeClr val="accent4">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grpSp>
        <p:nvGrpSpPr>
          <p:cNvPr id="11" name="Group 10">
            <a:extLst>
              <a:ext uri="{FF2B5EF4-FFF2-40B4-BE49-F238E27FC236}">
                <a16:creationId xmlns:a16="http://schemas.microsoft.com/office/drawing/2014/main" id="{8CBB4873-75A4-4988-B71A-A28F48BC71CD}"/>
              </a:ext>
            </a:extLst>
          </p:cNvPr>
          <p:cNvGrpSpPr/>
          <p:nvPr/>
        </p:nvGrpSpPr>
        <p:grpSpPr>
          <a:xfrm>
            <a:off x="1026378" y="3116587"/>
            <a:ext cx="3514072" cy="3742456"/>
            <a:chOff x="1100103" y="2793247"/>
            <a:chExt cx="3462029" cy="3687030"/>
          </a:xfrm>
        </p:grpSpPr>
        <p:sp>
          <p:nvSpPr>
            <p:cNvPr id="12" name="Freeform 18">
              <a:extLst>
                <a:ext uri="{FF2B5EF4-FFF2-40B4-BE49-F238E27FC236}">
                  <a16:creationId xmlns:a16="http://schemas.microsoft.com/office/drawing/2014/main" id="{3815875F-ACA8-4B5B-BBE8-87D089341666}"/>
                </a:ext>
              </a:extLst>
            </p:cNvPr>
            <p:cNvSpPr>
              <a:spLocks/>
            </p:cNvSpPr>
            <p:nvPr/>
          </p:nvSpPr>
          <p:spPr bwMode="auto">
            <a:xfrm flipH="1">
              <a:off x="1259632" y="2793247"/>
              <a:ext cx="1656184" cy="1741475"/>
            </a:xfrm>
            <a:custGeom>
              <a:avLst/>
              <a:gdLst/>
              <a:ahLst/>
              <a:cxnLst/>
              <a:rect l="l" t="t" r="r" b="b"/>
              <a:pathLst>
                <a:path w="1656184" h="1741475">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cubicBezTo>
                    <a:pt x="193278" y="587139"/>
                    <a:pt x="192903" y="597412"/>
                    <a:pt x="192528" y="607686"/>
                  </a:cubicBezTo>
                  <a:cubicBezTo>
                    <a:pt x="192903" y="617184"/>
                    <a:pt x="193278" y="626682"/>
                    <a:pt x="193653" y="636180"/>
                  </a:cubicBez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lnTo>
                    <a:pt x="119907" y="1191529"/>
                  </a:ln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09866" y="1741475"/>
                  </a:lnTo>
                  <a:lnTo>
                    <a:pt x="699234" y="1702328"/>
                  </a:lnTo>
                  <a:lnTo>
                    <a:pt x="697686" y="1708838"/>
                  </a:lnTo>
                  <a:lnTo>
                    <a:pt x="1413007" y="1487444"/>
                  </a:lnTo>
                  <a:lnTo>
                    <a:pt x="1412429" y="1485195"/>
                  </a:lnTo>
                  <a:lnTo>
                    <a:pt x="1405111" y="1455538"/>
                  </a:lnTo>
                  <a:lnTo>
                    <a:pt x="1398918" y="1425881"/>
                  </a:lnTo>
                  <a:lnTo>
                    <a:pt x="1394978" y="1398549"/>
                  </a:lnTo>
                  <a:lnTo>
                    <a:pt x="1392163" y="1372381"/>
                  </a:lnTo>
                  <a:lnTo>
                    <a:pt x="1391037" y="1350865"/>
                  </a:lnTo>
                  <a:lnTo>
                    <a:pt x="1392163" y="1332837"/>
                  </a:ln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cubicBezTo>
                    <a:pt x="1655809" y="708289"/>
                    <a:pt x="1655434" y="689680"/>
                    <a:pt x="1655059" y="671072"/>
                  </a:cubicBez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13" name="Rounded Rectangle 18">
              <a:extLst>
                <a:ext uri="{FF2B5EF4-FFF2-40B4-BE49-F238E27FC236}">
                  <a16:creationId xmlns:a16="http://schemas.microsoft.com/office/drawing/2014/main" id="{29742039-9D57-4ED2-8F36-B9C3295F3A73}"/>
                </a:ext>
              </a:extLst>
            </p:cNvPr>
            <p:cNvSpPr/>
            <p:nvPr/>
          </p:nvSpPr>
          <p:spPr>
            <a:xfrm>
              <a:off x="2733332" y="3284983"/>
              <a:ext cx="1828800" cy="648072"/>
            </a:xfrm>
            <a:custGeom>
              <a:avLst/>
              <a:gdLst/>
              <a:ahLst/>
              <a:cxnLst/>
              <a:rect l="l" t="t" r="r" b="b"/>
              <a:pathLst>
                <a:path w="1828800" h="648072">
                  <a:moveTo>
                    <a:pt x="1605221" y="0"/>
                  </a:moveTo>
                  <a:lnTo>
                    <a:pt x="1764347" y="0"/>
                  </a:lnTo>
                  <a:cubicBezTo>
                    <a:pt x="1799943" y="0"/>
                    <a:pt x="1828800" y="28857"/>
                    <a:pt x="1828800" y="64453"/>
                  </a:cubicBezTo>
                  <a:lnTo>
                    <a:pt x="1828800" y="583619"/>
                  </a:lnTo>
                  <a:cubicBezTo>
                    <a:pt x="1828800" y="619215"/>
                    <a:pt x="1799943" y="648072"/>
                    <a:pt x="1764347" y="648072"/>
                  </a:cubicBezTo>
                  <a:lnTo>
                    <a:pt x="1605221" y="648072"/>
                  </a:lnTo>
                  <a:cubicBezTo>
                    <a:pt x="1569625" y="648072"/>
                    <a:pt x="1540768" y="619215"/>
                    <a:pt x="1540768" y="583619"/>
                  </a:cubicBezTo>
                  <a:lnTo>
                    <a:pt x="1540768" y="581685"/>
                  </a:lnTo>
                  <a:lnTo>
                    <a:pt x="250059" y="581685"/>
                  </a:lnTo>
                  <a:cubicBezTo>
                    <a:pt x="224426" y="581685"/>
                    <a:pt x="203646" y="560905"/>
                    <a:pt x="203646" y="535272"/>
                  </a:cubicBezTo>
                  <a:lnTo>
                    <a:pt x="203646" y="466247"/>
                  </a:lnTo>
                  <a:cubicBezTo>
                    <a:pt x="203230" y="466497"/>
                    <a:pt x="202808" y="466502"/>
                    <a:pt x="202384" y="466502"/>
                  </a:cubicBezTo>
                  <a:lnTo>
                    <a:pt x="49692" y="466502"/>
                  </a:lnTo>
                  <a:cubicBezTo>
                    <a:pt x="22248" y="466502"/>
                    <a:pt x="0" y="444254"/>
                    <a:pt x="0" y="416810"/>
                  </a:cubicBezTo>
                  <a:lnTo>
                    <a:pt x="0" y="193708"/>
                  </a:lnTo>
                  <a:cubicBezTo>
                    <a:pt x="0" y="166264"/>
                    <a:pt x="22248" y="144016"/>
                    <a:pt x="49692" y="144016"/>
                  </a:cubicBezTo>
                  <a:lnTo>
                    <a:pt x="202384" y="144016"/>
                  </a:lnTo>
                  <a:lnTo>
                    <a:pt x="203646" y="144271"/>
                  </a:lnTo>
                  <a:lnTo>
                    <a:pt x="203646" y="112801"/>
                  </a:lnTo>
                  <a:cubicBezTo>
                    <a:pt x="203646" y="87168"/>
                    <a:pt x="224426" y="66388"/>
                    <a:pt x="250059" y="66388"/>
                  </a:cubicBezTo>
                  <a:lnTo>
                    <a:pt x="1540768" y="66388"/>
                  </a:lnTo>
                  <a:lnTo>
                    <a:pt x="1540768" y="64453"/>
                  </a:lnTo>
                  <a:cubicBezTo>
                    <a:pt x="1540768" y="28857"/>
                    <a:pt x="1569625" y="0"/>
                    <a:pt x="160522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15">
              <a:extLst>
                <a:ext uri="{FF2B5EF4-FFF2-40B4-BE49-F238E27FC236}">
                  <a16:creationId xmlns:a16="http://schemas.microsoft.com/office/drawing/2014/main" id="{6BFCD68C-C1A7-4386-BA62-62DB7BEEB9F4}"/>
                </a:ext>
              </a:extLst>
            </p:cNvPr>
            <p:cNvSpPr/>
            <p:nvPr/>
          </p:nvSpPr>
          <p:spPr>
            <a:xfrm>
              <a:off x="2940573" y="3339509"/>
              <a:ext cx="669512" cy="864666"/>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Freeform 10">
              <a:extLst>
                <a:ext uri="{FF2B5EF4-FFF2-40B4-BE49-F238E27FC236}">
                  <a16:creationId xmlns:a16="http://schemas.microsoft.com/office/drawing/2014/main" id="{D402C4ED-89A6-4B84-8190-AFD45BC7621F}"/>
                </a:ext>
              </a:extLst>
            </p:cNvPr>
            <p:cNvSpPr/>
            <p:nvPr/>
          </p:nvSpPr>
          <p:spPr>
            <a:xfrm>
              <a:off x="1100103" y="4121089"/>
              <a:ext cx="2742086" cy="2359188"/>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 name="connsiteX0" fmla="*/ 221873 w 2759430"/>
                <a:gd name="connsiteY0" fmla="*/ 183976 h 2359188"/>
                <a:gd name="connsiteX1" fmla="*/ 128952 w 2759430"/>
                <a:gd name="connsiteY1" fmla="*/ 2064983 h 2359188"/>
                <a:gd name="connsiteX2" fmla="*/ 1945789 w 2759430"/>
                <a:gd name="connsiteY2" fmla="*/ 2359188 h 2359188"/>
                <a:gd name="connsiteX3" fmla="*/ 1831598 w 2759430"/>
                <a:gd name="connsiteY3" fmla="*/ 1698451 h 2359188"/>
                <a:gd name="connsiteX4" fmla="*/ 2664150 w 2759430"/>
                <a:gd name="connsiteY4" fmla="*/ 130334 h 2359188"/>
                <a:gd name="connsiteX5" fmla="*/ 2054394 w 2759430"/>
                <a:gd name="connsiteY5" fmla="*/ 98409 h 2359188"/>
                <a:gd name="connsiteX6" fmla="*/ 2030082 w 2759430"/>
                <a:gd name="connsiteY6" fmla="*/ 303 h 2359188"/>
                <a:gd name="connsiteX7" fmla="*/ 1898273 w 2759430"/>
                <a:gd name="connsiteY7" fmla="*/ 22051 h 2359188"/>
                <a:gd name="connsiteX8" fmla="*/ 1900421 w 2759430"/>
                <a:gd name="connsiteY8" fmla="*/ 783060 h 2359188"/>
                <a:gd name="connsiteX9" fmla="*/ 1226678 w 2759430"/>
                <a:gd name="connsiteY9" fmla="*/ 497145 h 2359188"/>
                <a:gd name="connsiteX10" fmla="*/ 1130871 w 2759430"/>
                <a:gd name="connsiteY10" fmla="*/ 572491 h 2359188"/>
                <a:gd name="connsiteX11" fmla="*/ 221873 w 2759430"/>
                <a:gd name="connsiteY11" fmla="*/ 183976 h 2359188"/>
                <a:gd name="connsiteX0" fmla="*/ 204528 w 2742085"/>
                <a:gd name="connsiteY0" fmla="*/ 183976 h 2359188"/>
                <a:gd name="connsiteX1" fmla="*/ 177295 w 2742085"/>
                <a:gd name="connsiteY1" fmla="*/ 2346501 h 2359188"/>
                <a:gd name="connsiteX2" fmla="*/ 1928444 w 2742085"/>
                <a:gd name="connsiteY2" fmla="*/ 2359188 h 2359188"/>
                <a:gd name="connsiteX3" fmla="*/ 1814253 w 2742085"/>
                <a:gd name="connsiteY3" fmla="*/ 1698451 h 2359188"/>
                <a:gd name="connsiteX4" fmla="*/ 2646805 w 2742085"/>
                <a:gd name="connsiteY4" fmla="*/ 130334 h 2359188"/>
                <a:gd name="connsiteX5" fmla="*/ 2037049 w 2742085"/>
                <a:gd name="connsiteY5" fmla="*/ 98409 h 2359188"/>
                <a:gd name="connsiteX6" fmla="*/ 2012737 w 2742085"/>
                <a:gd name="connsiteY6" fmla="*/ 303 h 2359188"/>
                <a:gd name="connsiteX7" fmla="*/ 1880928 w 2742085"/>
                <a:gd name="connsiteY7" fmla="*/ 22051 h 2359188"/>
                <a:gd name="connsiteX8" fmla="*/ 1883076 w 2742085"/>
                <a:gd name="connsiteY8" fmla="*/ 783060 h 2359188"/>
                <a:gd name="connsiteX9" fmla="*/ 1209333 w 2742085"/>
                <a:gd name="connsiteY9" fmla="*/ 497145 h 2359188"/>
                <a:gd name="connsiteX10" fmla="*/ 1113526 w 2742085"/>
                <a:gd name="connsiteY10" fmla="*/ 572491 h 2359188"/>
                <a:gd name="connsiteX11" fmla="*/ 204528 w 2742085"/>
                <a:gd name="connsiteY11" fmla="*/ 183976 h 235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2085" h="2359188">
                  <a:moveTo>
                    <a:pt x="204528" y="183976"/>
                  </a:moveTo>
                  <a:cubicBezTo>
                    <a:pt x="-274897" y="923751"/>
                    <a:pt x="248499" y="2120543"/>
                    <a:pt x="177295" y="2346501"/>
                  </a:cubicBezTo>
                  <a:lnTo>
                    <a:pt x="1928444" y="2359188"/>
                  </a:lnTo>
                  <a:cubicBezTo>
                    <a:pt x="1918532" y="2232782"/>
                    <a:pt x="1824165" y="1824857"/>
                    <a:pt x="1814253" y="1698451"/>
                  </a:cubicBezTo>
                  <a:cubicBezTo>
                    <a:pt x="2560139" y="1720658"/>
                    <a:pt x="2930335" y="1991050"/>
                    <a:pt x="2646805" y="130334"/>
                  </a:cubicBezTo>
                  <a:cubicBezTo>
                    <a:pt x="2238128" y="54071"/>
                    <a:pt x="2174254" y="89110"/>
                    <a:pt x="2037049" y="98409"/>
                  </a:cubicBezTo>
                  <a:cubicBezTo>
                    <a:pt x="2029033" y="39791"/>
                    <a:pt x="2036036" y="49121"/>
                    <a:pt x="2012737" y="303"/>
                  </a:cubicBezTo>
                  <a:cubicBezTo>
                    <a:pt x="1947153" y="-945"/>
                    <a:pt x="1983584" y="826"/>
                    <a:pt x="1880928" y="22051"/>
                  </a:cubicBezTo>
                  <a:cubicBezTo>
                    <a:pt x="1887278" y="280813"/>
                    <a:pt x="1873551" y="525885"/>
                    <a:pt x="1883076" y="783060"/>
                  </a:cubicBezTo>
                  <a:cubicBezTo>
                    <a:pt x="1732383" y="751246"/>
                    <a:pt x="1500167" y="597607"/>
                    <a:pt x="1209333" y="497145"/>
                  </a:cubicBezTo>
                  <a:cubicBezTo>
                    <a:pt x="1209205" y="618676"/>
                    <a:pt x="1247519" y="688113"/>
                    <a:pt x="1113526" y="572491"/>
                  </a:cubicBezTo>
                  <a:cubicBezTo>
                    <a:pt x="749388" y="481334"/>
                    <a:pt x="637598" y="385765"/>
                    <a:pt x="204528" y="183976"/>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Freeform 11">
              <a:extLst>
                <a:ext uri="{FF2B5EF4-FFF2-40B4-BE49-F238E27FC236}">
                  <a16:creationId xmlns:a16="http://schemas.microsoft.com/office/drawing/2014/main" id="{61ED384B-423F-4C4C-A5C5-E5871D51C883}"/>
                </a:ext>
              </a:extLst>
            </p:cNvPr>
            <p:cNvSpPr/>
            <p:nvPr/>
          </p:nvSpPr>
          <p:spPr>
            <a:xfrm>
              <a:off x="1346402" y="4188188"/>
              <a:ext cx="1094108" cy="581411"/>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108" h="581411">
                  <a:moveTo>
                    <a:pt x="0" y="200851"/>
                  </a:moveTo>
                  <a:lnTo>
                    <a:pt x="95139" y="0"/>
                  </a:lnTo>
                  <a:lnTo>
                    <a:pt x="1025396" y="338276"/>
                  </a:lnTo>
                  <a:lnTo>
                    <a:pt x="1094108" y="412273"/>
                  </a:lnTo>
                  <a:lnTo>
                    <a:pt x="1078252" y="517984"/>
                  </a:lnTo>
                  <a:lnTo>
                    <a:pt x="1014825" y="480985"/>
                  </a:lnTo>
                  <a:lnTo>
                    <a:pt x="998968" y="581411"/>
                  </a:lnTo>
                  <a:cubicBezTo>
                    <a:pt x="634554" y="475508"/>
                    <a:pt x="332989" y="327704"/>
                    <a:pt x="0" y="2008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Freeform 14">
              <a:extLst>
                <a:ext uri="{FF2B5EF4-FFF2-40B4-BE49-F238E27FC236}">
                  <a16:creationId xmlns:a16="http://schemas.microsoft.com/office/drawing/2014/main" id="{5649BB5A-E701-4FED-9CA4-557A2FACAE94}"/>
                </a:ext>
              </a:extLst>
            </p:cNvPr>
            <p:cNvSpPr/>
            <p:nvPr/>
          </p:nvSpPr>
          <p:spPr>
            <a:xfrm>
              <a:off x="3006267" y="4007233"/>
              <a:ext cx="628575"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0" name="TextBox 19">
            <a:extLst>
              <a:ext uri="{FF2B5EF4-FFF2-40B4-BE49-F238E27FC236}">
                <a16:creationId xmlns:a16="http://schemas.microsoft.com/office/drawing/2014/main" id="{331A2DBB-C141-48E7-BF66-294046043C3E}"/>
              </a:ext>
            </a:extLst>
          </p:cNvPr>
          <p:cNvSpPr txBox="1"/>
          <p:nvPr/>
        </p:nvSpPr>
        <p:spPr>
          <a:xfrm>
            <a:off x="430598" y="1535616"/>
            <a:ext cx="4862704" cy="954107"/>
          </a:xfrm>
          <a:prstGeom prst="rect">
            <a:avLst/>
          </a:prstGeom>
          <a:noFill/>
        </p:spPr>
        <p:txBody>
          <a:bodyPr wrap="square" rtlCol="0">
            <a:spAutoFit/>
          </a:bodyPr>
          <a:lstStyle/>
          <a:p>
            <a:r>
              <a:rPr lang="en-US" altLang="ko-KR" sz="2800" b="1" dirty="0">
                <a:solidFill>
                  <a:schemeClr val="bg1"/>
                </a:solidFill>
                <a:ea typeface="+mj-ea"/>
                <a:cs typeface="Arial" pitchFamily="34" charset="0"/>
                <a:sym typeface="Wingdings" panose="05000000000000000000" pitchFamily="2" charset="2"/>
              </a:rPr>
              <a:t> </a:t>
            </a:r>
            <a:r>
              <a:rPr lang="en-US" altLang="ko-KR" sz="2800" b="1" dirty="0" err="1">
                <a:solidFill>
                  <a:schemeClr val="bg1"/>
                </a:solidFill>
                <a:ea typeface="+mj-ea"/>
                <a:cs typeface="Arial" pitchFamily="34" charset="0"/>
              </a:rPr>
              <a:t>Lutter</a:t>
            </a:r>
            <a:r>
              <a:rPr lang="en-US" altLang="ko-KR" sz="2800" b="1" dirty="0">
                <a:solidFill>
                  <a:schemeClr val="bg1"/>
                </a:solidFill>
                <a:ea typeface="+mj-ea"/>
                <a:cs typeface="Arial" pitchFamily="34" charset="0"/>
              </a:rPr>
              <a:t> </a:t>
            </a:r>
            <a:r>
              <a:rPr lang="en-US" altLang="ko-KR" sz="2800" b="1" dirty="0" err="1">
                <a:solidFill>
                  <a:schemeClr val="bg1"/>
                </a:solidFill>
                <a:ea typeface="+mj-ea"/>
                <a:cs typeface="Arial" pitchFamily="34" charset="0"/>
              </a:rPr>
              <a:t>contre</a:t>
            </a:r>
            <a:r>
              <a:rPr lang="en-US" altLang="ko-KR" sz="2800" b="1" dirty="0">
                <a:solidFill>
                  <a:schemeClr val="bg1"/>
                </a:solidFill>
                <a:ea typeface="+mj-ea"/>
                <a:cs typeface="Arial" pitchFamily="34" charset="0"/>
              </a:rPr>
              <a:t> </a:t>
            </a:r>
            <a:r>
              <a:rPr lang="en-US" altLang="ko-KR" sz="2800" b="1" dirty="0" err="1">
                <a:solidFill>
                  <a:schemeClr val="bg1"/>
                </a:solidFill>
                <a:ea typeface="+mj-ea"/>
                <a:cs typeface="Arial" pitchFamily="34" charset="0"/>
              </a:rPr>
              <a:t>l’inactivité</a:t>
            </a:r>
            <a:r>
              <a:rPr lang="en-US" altLang="ko-KR" sz="2800" b="1" dirty="0">
                <a:solidFill>
                  <a:schemeClr val="bg1"/>
                </a:solidFill>
                <a:ea typeface="+mj-ea"/>
                <a:cs typeface="Arial" pitchFamily="34" charset="0"/>
              </a:rPr>
              <a:t> et la </a:t>
            </a:r>
            <a:r>
              <a:rPr lang="en-US" altLang="ko-KR" sz="2800" b="1" dirty="0" err="1">
                <a:solidFill>
                  <a:schemeClr val="bg1"/>
                </a:solidFill>
                <a:ea typeface="+mj-ea"/>
                <a:cs typeface="Arial" pitchFamily="34" charset="0"/>
              </a:rPr>
              <a:t>sédentarité</a:t>
            </a:r>
            <a:endParaRPr lang="ko-KR" altLang="en-US" sz="2800" b="1" dirty="0">
              <a:solidFill>
                <a:schemeClr val="bg1"/>
              </a:solidFill>
              <a:ea typeface="+mj-ea"/>
              <a:cs typeface="Arial" pitchFamily="34" charset="0"/>
            </a:endParaRPr>
          </a:p>
        </p:txBody>
      </p:sp>
      <p:sp>
        <p:nvSpPr>
          <p:cNvPr id="22" name="TextBox 21">
            <a:extLst>
              <a:ext uri="{FF2B5EF4-FFF2-40B4-BE49-F238E27FC236}">
                <a16:creationId xmlns:a16="http://schemas.microsoft.com/office/drawing/2014/main" id="{83434333-405B-4067-A90F-2842A920D968}"/>
              </a:ext>
            </a:extLst>
          </p:cNvPr>
          <p:cNvSpPr txBox="1"/>
          <p:nvPr/>
        </p:nvSpPr>
        <p:spPr>
          <a:xfrm>
            <a:off x="7226844" y="1939827"/>
            <a:ext cx="4669882" cy="707886"/>
          </a:xfrm>
          <a:prstGeom prst="rect">
            <a:avLst/>
          </a:prstGeom>
          <a:noFill/>
        </p:spPr>
        <p:txBody>
          <a:bodyPr wrap="square" rtlCol="0">
            <a:spAutoFit/>
          </a:bodyPr>
          <a:lstStyle/>
          <a:p>
            <a:pPr algn="r"/>
            <a:r>
              <a:rPr lang="en-US" altLang="ko-KR" sz="2000" dirty="0">
                <a:solidFill>
                  <a:schemeClr val="bg1"/>
                </a:solidFill>
                <a:ea typeface="+mj-ea"/>
                <a:cs typeface="Arial" pitchFamily="34" charset="0"/>
              </a:rPr>
              <a:t>65% des 6-10 </a:t>
            </a:r>
            <a:r>
              <a:rPr lang="en-US" altLang="ko-KR" sz="2000" dirty="0" err="1">
                <a:solidFill>
                  <a:schemeClr val="bg1"/>
                </a:solidFill>
                <a:ea typeface="+mj-ea"/>
                <a:cs typeface="Arial" pitchFamily="34" charset="0"/>
              </a:rPr>
              <a:t>ans</a:t>
            </a:r>
            <a:r>
              <a:rPr lang="en-US" altLang="ko-KR" sz="2000" dirty="0">
                <a:solidFill>
                  <a:schemeClr val="bg1"/>
                </a:solidFill>
                <a:ea typeface="+mj-ea"/>
                <a:cs typeface="Arial" pitchFamily="34" charset="0"/>
              </a:rPr>
              <a:t> </a:t>
            </a:r>
            <a:r>
              <a:rPr lang="en-US" altLang="ko-KR" sz="2000" dirty="0" err="1">
                <a:solidFill>
                  <a:schemeClr val="bg1"/>
                </a:solidFill>
                <a:ea typeface="+mj-ea"/>
                <a:cs typeface="Arial" pitchFamily="34" charset="0"/>
              </a:rPr>
              <a:t>passent</a:t>
            </a:r>
            <a:r>
              <a:rPr lang="en-US" altLang="ko-KR" sz="2000" dirty="0">
                <a:solidFill>
                  <a:schemeClr val="bg1"/>
                </a:solidFill>
                <a:ea typeface="+mj-ea"/>
                <a:cs typeface="Arial" pitchFamily="34" charset="0"/>
              </a:rPr>
              <a:t> plus de 2h/j </a:t>
            </a:r>
            <a:r>
              <a:rPr lang="en-US" altLang="ko-KR" sz="2000" dirty="0" err="1">
                <a:solidFill>
                  <a:schemeClr val="bg1"/>
                </a:solidFill>
                <a:ea typeface="+mj-ea"/>
                <a:cs typeface="Arial" pitchFamily="34" charset="0"/>
              </a:rPr>
              <a:t>devant</a:t>
            </a:r>
            <a:r>
              <a:rPr lang="en-US" altLang="ko-KR" sz="2000" dirty="0">
                <a:solidFill>
                  <a:schemeClr val="bg1"/>
                </a:solidFill>
                <a:ea typeface="+mj-ea"/>
                <a:cs typeface="Arial" pitchFamily="34" charset="0"/>
              </a:rPr>
              <a:t> un </a:t>
            </a:r>
            <a:r>
              <a:rPr lang="en-US" altLang="ko-KR" sz="2000" dirty="0" err="1">
                <a:solidFill>
                  <a:schemeClr val="bg1"/>
                </a:solidFill>
                <a:ea typeface="+mj-ea"/>
                <a:cs typeface="Arial" pitchFamily="34" charset="0"/>
              </a:rPr>
              <a:t>écran</a:t>
            </a:r>
            <a:r>
              <a:rPr lang="en-US" altLang="ko-KR" sz="2000" dirty="0">
                <a:solidFill>
                  <a:schemeClr val="bg1"/>
                </a:solidFill>
                <a:ea typeface="+mj-ea"/>
                <a:cs typeface="Arial" pitchFamily="34" charset="0"/>
              </a:rPr>
              <a:t>.      </a:t>
            </a:r>
            <a:endParaRPr lang="ko-KR" altLang="en-US" sz="2000" dirty="0">
              <a:solidFill>
                <a:schemeClr val="bg1"/>
              </a:solidFill>
              <a:ea typeface="+mj-ea"/>
              <a:cs typeface="Arial" pitchFamily="34" charset="0"/>
            </a:endParaRPr>
          </a:p>
        </p:txBody>
      </p:sp>
      <p:sp>
        <p:nvSpPr>
          <p:cNvPr id="25" name="TextBox 24">
            <a:extLst>
              <a:ext uri="{FF2B5EF4-FFF2-40B4-BE49-F238E27FC236}">
                <a16:creationId xmlns:a16="http://schemas.microsoft.com/office/drawing/2014/main" id="{C5A83CA6-5B40-459B-A5AE-ACBD3F1FE18D}"/>
              </a:ext>
            </a:extLst>
          </p:cNvPr>
          <p:cNvSpPr txBox="1"/>
          <p:nvPr/>
        </p:nvSpPr>
        <p:spPr>
          <a:xfrm>
            <a:off x="7149427" y="2984751"/>
            <a:ext cx="4901059" cy="707886"/>
          </a:xfrm>
          <a:prstGeom prst="rect">
            <a:avLst/>
          </a:prstGeom>
          <a:noFill/>
        </p:spPr>
        <p:txBody>
          <a:bodyPr wrap="square" rtlCol="0">
            <a:spAutoFit/>
          </a:bodyPr>
          <a:lstStyle/>
          <a:p>
            <a:pPr algn="r"/>
            <a:r>
              <a:rPr lang="en-US" altLang="ko-KR" sz="2000" dirty="0">
                <a:solidFill>
                  <a:schemeClr val="bg1"/>
                </a:solidFill>
                <a:ea typeface="+mj-ea"/>
                <a:cs typeface="Arial" pitchFamily="34" charset="0"/>
              </a:rPr>
              <a:t>Les </a:t>
            </a:r>
            <a:r>
              <a:rPr lang="en-US" altLang="ko-KR" sz="2000" dirty="0" err="1">
                <a:solidFill>
                  <a:schemeClr val="bg1"/>
                </a:solidFill>
                <a:ea typeface="+mj-ea"/>
                <a:cs typeface="Arial" pitchFamily="34" charset="0"/>
              </a:rPr>
              <a:t>capacités</a:t>
            </a:r>
            <a:r>
              <a:rPr lang="en-US" altLang="ko-KR" sz="2000" dirty="0">
                <a:solidFill>
                  <a:schemeClr val="bg1"/>
                </a:solidFill>
                <a:ea typeface="+mj-ea"/>
                <a:cs typeface="Arial" pitchFamily="34" charset="0"/>
              </a:rPr>
              <a:t> cardio-</a:t>
            </a:r>
            <a:r>
              <a:rPr lang="en-US" altLang="ko-KR" sz="2000" dirty="0" err="1">
                <a:solidFill>
                  <a:schemeClr val="bg1"/>
                </a:solidFill>
                <a:ea typeface="+mj-ea"/>
                <a:cs typeface="Arial" pitchFamily="34" charset="0"/>
              </a:rPr>
              <a:t>respiratoires</a:t>
            </a:r>
            <a:r>
              <a:rPr lang="en-US" altLang="ko-KR" sz="2000" dirty="0">
                <a:solidFill>
                  <a:schemeClr val="bg1"/>
                </a:solidFill>
                <a:ea typeface="+mj-ea"/>
                <a:cs typeface="Arial" pitchFamily="34" charset="0"/>
              </a:rPr>
              <a:t> des enfants </a:t>
            </a:r>
            <a:r>
              <a:rPr lang="en-US" altLang="ko-KR" sz="2000" dirty="0" err="1">
                <a:solidFill>
                  <a:schemeClr val="bg1"/>
                </a:solidFill>
                <a:ea typeface="+mj-ea"/>
                <a:cs typeface="Arial" pitchFamily="34" charset="0"/>
              </a:rPr>
              <a:t>ont</a:t>
            </a:r>
            <a:r>
              <a:rPr lang="en-US" altLang="ko-KR" sz="2000" dirty="0">
                <a:solidFill>
                  <a:schemeClr val="bg1"/>
                </a:solidFill>
                <a:ea typeface="+mj-ea"/>
                <a:cs typeface="Arial" pitchFamily="34" charset="0"/>
              </a:rPr>
              <a:t> </a:t>
            </a:r>
            <a:r>
              <a:rPr lang="en-US" altLang="ko-KR" sz="2000" dirty="0" err="1">
                <a:solidFill>
                  <a:schemeClr val="bg1"/>
                </a:solidFill>
                <a:ea typeface="+mj-ea"/>
                <a:cs typeface="Arial" pitchFamily="34" charset="0"/>
              </a:rPr>
              <a:t>diminué</a:t>
            </a:r>
            <a:r>
              <a:rPr lang="en-US" altLang="ko-KR" sz="2000" dirty="0">
                <a:solidFill>
                  <a:schemeClr val="bg1"/>
                </a:solidFill>
                <a:ea typeface="+mj-ea"/>
                <a:cs typeface="Arial" pitchFamily="34" charset="0"/>
              </a:rPr>
              <a:t> de 25% </a:t>
            </a:r>
            <a:r>
              <a:rPr lang="en-US" altLang="ko-KR" sz="2000" dirty="0" err="1">
                <a:solidFill>
                  <a:schemeClr val="bg1"/>
                </a:solidFill>
                <a:ea typeface="+mj-ea"/>
                <a:cs typeface="Arial" pitchFamily="34" charset="0"/>
              </a:rPr>
              <a:t>en</a:t>
            </a:r>
            <a:r>
              <a:rPr lang="en-US" altLang="ko-KR" sz="2000" dirty="0">
                <a:solidFill>
                  <a:schemeClr val="bg1"/>
                </a:solidFill>
                <a:ea typeface="+mj-ea"/>
                <a:cs typeface="Arial" pitchFamily="34" charset="0"/>
              </a:rPr>
              <a:t> 40 ans.</a:t>
            </a:r>
            <a:endParaRPr lang="ko-KR" altLang="en-US" sz="2000" dirty="0">
              <a:solidFill>
                <a:schemeClr val="bg1"/>
              </a:solidFill>
              <a:ea typeface="+mj-ea"/>
              <a:cs typeface="Arial" pitchFamily="34" charset="0"/>
            </a:endParaRPr>
          </a:p>
        </p:txBody>
      </p:sp>
      <p:sp>
        <p:nvSpPr>
          <p:cNvPr id="28" name="TextBox 27">
            <a:extLst>
              <a:ext uri="{FF2B5EF4-FFF2-40B4-BE49-F238E27FC236}">
                <a16:creationId xmlns:a16="http://schemas.microsoft.com/office/drawing/2014/main" id="{9A44D0BD-9F2F-470D-90D5-E5C06BF5BDDF}"/>
              </a:ext>
            </a:extLst>
          </p:cNvPr>
          <p:cNvSpPr txBox="1"/>
          <p:nvPr/>
        </p:nvSpPr>
        <p:spPr>
          <a:xfrm>
            <a:off x="7226844" y="4116999"/>
            <a:ext cx="4823642" cy="707886"/>
          </a:xfrm>
          <a:prstGeom prst="rect">
            <a:avLst/>
          </a:prstGeom>
          <a:noFill/>
        </p:spPr>
        <p:txBody>
          <a:bodyPr wrap="square" rtlCol="0">
            <a:spAutoFit/>
          </a:bodyPr>
          <a:lstStyle/>
          <a:p>
            <a:pPr algn="r"/>
            <a:r>
              <a:rPr lang="en-US" altLang="ko-KR" sz="2000" dirty="0">
                <a:solidFill>
                  <a:schemeClr val="bg1"/>
                </a:solidFill>
                <a:ea typeface="+mj-ea"/>
                <a:cs typeface="Arial" pitchFamily="34" charset="0"/>
              </a:rPr>
              <a:t>18% des enfants de 7 à 9 </a:t>
            </a:r>
            <a:r>
              <a:rPr lang="en-US" altLang="ko-KR" sz="2000" dirty="0" err="1">
                <a:solidFill>
                  <a:schemeClr val="bg1"/>
                </a:solidFill>
                <a:ea typeface="+mj-ea"/>
                <a:cs typeface="Arial" pitchFamily="34" charset="0"/>
              </a:rPr>
              <a:t>ans</a:t>
            </a:r>
            <a:r>
              <a:rPr lang="en-US" altLang="ko-KR" sz="2000" dirty="0">
                <a:solidFill>
                  <a:schemeClr val="bg1"/>
                </a:solidFill>
                <a:ea typeface="+mj-ea"/>
                <a:cs typeface="Arial" pitchFamily="34" charset="0"/>
              </a:rPr>
              <a:t> </a:t>
            </a:r>
            <a:r>
              <a:rPr lang="en-US" altLang="ko-KR" sz="2000" dirty="0" err="1">
                <a:solidFill>
                  <a:schemeClr val="bg1"/>
                </a:solidFill>
                <a:ea typeface="+mj-ea"/>
                <a:cs typeface="Arial" pitchFamily="34" charset="0"/>
              </a:rPr>
              <a:t>présentent</a:t>
            </a:r>
            <a:r>
              <a:rPr lang="en-US" altLang="ko-KR" sz="2000" dirty="0">
                <a:solidFill>
                  <a:schemeClr val="bg1"/>
                </a:solidFill>
                <a:ea typeface="+mj-ea"/>
                <a:cs typeface="Arial" pitchFamily="34" charset="0"/>
              </a:rPr>
              <a:t> un </a:t>
            </a:r>
            <a:r>
              <a:rPr lang="en-US" altLang="ko-KR" sz="2000" dirty="0" err="1">
                <a:solidFill>
                  <a:schemeClr val="bg1"/>
                </a:solidFill>
                <a:ea typeface="+mj-ea"/>
                <a:cs typeface="Arial" pitchFamily="34" charset="0"/>
              </a:rPr>
              <a:t>surpoids</a:t>
            </a:r>
            <a:r>
              <a:rPr lang="en-US" altLang="ko-KR" sz="2000" dirty="0">
                <a:solidFill>
                  <a:schemeClr val="bg1"/>
                </a:solidFill>
                <a:ea typeface="+mj-ea"/>
                <a:cs typeface="Arial" pitchFamily="34" charset="0"/>
              </a:rPr>
              <a:t>.</a:t>
            </a:r>
            <a:endParaRPr lang="ko-KR" altLang="en-US" sz="2000" dirty="0">
              <a:solidFill>
                <a:schemeClr val="bg1"/>
              </a:solidFill>
              <a:ea typeface="+mj-ea"/>
              <a:cs typeface="Arial" pitchFamily="34" charset="0"/>
            </a:endParaRPr>
          </a:p>
        </p:txBody>
      </p:sp>
      <p:sp>
        <p:nvSpPr>
          <p:cNvPr id="31" name="TextBox 30">
            <a:extLst>
              <a:ext uri="{FF2B5EF4-FFF2-40B4-BE49-F238E27FC236}">
                <a16:creationId xmlns:a16="http://schemas.microsoft.com/office/drawing/2014/main" id="{A64325B8-F895-42F0-A14B-D547C113CA73}"/>
              </a:ext>
            </a:extLst>
          </p:cNvPr>
          <p:cNvSpPr txBox="1"/>
          <p:nvPr/>
        </p:nvSpPr>
        <p:spPr>
          <a:xfrm>
            <a:off x="7226844" y="5208656"/>
            <a:ext cx="4823642" cy="707886"/>
          </a:xfrm>
          <a:prstGeom prst="rect">
            <a:avLst/>
          </a:prstGeom>
          <a:noFill/>
        </p:spPr>
        <p:txBody>
          <a:bodyPr wrap="square" rtlCol="0">
            <a:spAutoFit/>
          </a:bodyPr>
          <a:lstStyle/>
          <a:p>
            <a:pPr algn="r"/>
            <a:r>
              <a:rPr lang="en-US" altLang="ko-KR" sz="2000" dirty="0">
                <a:solidFill>
                  <a:schemeClr val="bg1"/>
                </a:solidFill>
                <a:ea typeface="+mj-ea"/>
                <a:cs typeface="Arial" pitchFamily="34" charset="0"/>
              </a:rPr>
              <a:t>OMS = 60 min </a:t>
            </a:r>
            <a:r>
              <a:rPr lang="en-US" altLang="ko-KR" sz="2000" dirty="0" err="1">
                <a:solidFill>
                  <a:schemeClr val="bg1"/>
                </a:solidFill>
                <a:ea typeface="+mj-ea"/>
                <a:cs typeface="Arial" pitchFamily="34" charset="0"/>
              </a:rPr>
              <a:t>d’APQ</a:t>
            </a:r>
            <a:r>
              <a:rPr lang="en-US" altLang="ko-KR" sz="2000" dirty="0">
                <a:solidFill>
                  <a:schemeClr val="bg1"/>
                </a:solidFill>
                <a:ea typeface="+mj-ea"/>
                <a:cs typeface="Arial" pitchFamily="34" charset="0"/>
              </a:rPr>
              <a:t> entre 5 et 17 </a:t>
            </a:r>
            <a:r>
              <a:rPr lang="en-US" altLang="ko-KR" sz="2000" dirty="0" err="1">
                <a:solidFill>
                  <a:schemeClr val="bg1"/>
                </a:solidFill>
                <a:ea typeface="+mj-ea"/>
                <a:cs typeface="Arial" pitchFamily="34" charset="0"/>
              </a:rPr>
              <a:t>ans</a:t>
            </a:r>
            <a:r>
              <a:rPr lang="en-US" altLang="ko-KR" sz="2000" dirty="0">
                <a:solidFill>
                  <a:schemeClr val="bg1"/>
                </a:solidFill>
                <a:ea typeface="+mj-ea"/>
                <a:cs typeface="Arial" pitchFamily="34" charset="0"/>
              </a:rPr>
              <a:t>, plus de 80% ne les </a:t>
            </a:r>
            <a:r>
              <a:rPr lang="en-US" altLang="ko-KR" sz="2000" dirty="0" err="1">
                <a:solidFill>
                  <a:schemeClr val="bg1"/>
                </a:solidFill>
                <a:ea typeface="+mj-ea"/>
                <a:cs typeface="Arial" pitchFamily="34" charset="0"/>
              </a:rPr>
              <a:t>atteignent</a:t>
            </a:r>
            <a:r>
              <a:rPr lang="en-US" altLang="ko-KR" sz="2000" dirty="0">
                <a:solidFill>
                  <a:schemeClr val="bg1"/>
                </a:solidFill>
                <a:ea typeface="+mj-ea"/>
                <a:cs typeface="Arial" pitchFamily="34" charset="0"/>
              </a:rPr>
              <a:t> pas.</a:t>
            </a:r>
            <a:endParaRPr lang="ko-KR" altLang="en-US" sz="2000" dirty="0">
              <a:solidFill>
                <a:schemeClr val="bg1"/>
              </a:solidFill>
              <a:ea typeface="+mj-ea"/>
              <a:cs typeface="Arial" pitchFamily="34" charset="0"/>
            </a:endParaRPr>
          </a:p>
        </p:txBody>
      </p:sp>
      <p:sp>
        <p:nvSpPr>
          <p:cNvPr id="39" name="Heart 17">
            <a:extLst>
              <a:ext uri="{FF2B5EF4-FFF2-40B4-BE49-F238E27FC236}">
                <a16:creationId xmlns:a16="http://schemas.microsoft.com/office/drawing/2014/main" id="{E66D5525-CE25-4AC0-AB41-1B4A59ECDEB6}"/>
              </a:ext>
            </a:extLst>
          </p:cNvPr>
          <p:cNvSpPr/>
          <p:nvPr/>
        </p:nvSpPr>
        <p:spPr>
          <a:xfrm>
            <a:off x="6544743" y="3138988"/>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Rounded Rectangle 7">
            <a:extLst>
              <a:ext uri="{FF2B5EF4-FFF2-40B4-BE49-F238E27FC236}">
                <a16:creationId xmlns:a16="http://schemas.microsoft.com/office/drawing/2014/main" id="{DF13F401-D21F-4D75-A1E0-1575B8D59449}"/>
              </a:ext>
            </a:extLst>
          </p:cNvPr>
          <p:cNvSpPr/>
          <p:nvPr/>
        </p:nvSpPr>
        <p:spPr>
          <a:xfrm>
            <a:off x="6544743" y="1939827"/>
            <a:ext cx="386828" cy="57702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Teardrop 1">
            <a:extLst>
              <a:ext uri="{FF2B5EF4-FFF2-40B4-BE49-F238E27FC236}">
                <a16:creationId xmlns:a16="http://schemas.microsoft.com/office/drawing/2014/main" id="{FC7533D0-F000-408F-ABC3-7AD85EC379D8}"/>
              </a:ext>
            </a:extLst>
          </p:cNvPr>
          <p:cNvSpPr/>
          <p:nvPr/>
        </p:nvSpPr>
        <p:spPr>
          <a:xfrm rot="18805991">
            <a:off x="6462235" y="5318250"/>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2" name="Rectangle 7">
            <a:extLst>
              <a:ext uri="{FF2B5EF4-FFF2-40B4-BE49-F238E27FC236}">
                <a16:creationId xmlns:a16="http://schemas.microsoft.com/office/drawing/2014/main" id="{D274BF7A-C08A-4778-AB04-5EF5A8DCB985}"/>
              </a:ext>
            </a:extLst>
          </p:cNvPr>
          <p:cNvSpPr/>
          <p:nvPr/>
        </p:nvSpPr>
        <p:spPr>
          <a:xfrm>
            <a:off x="6502372" y="4235158"/>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9759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pPr algn="l"/>
            <a:r>
              <a:rPr lang="en-US" sz="4400" dirty="0" err="1">
                <a:solidFill>
                  <a:schemeClr val="accent4"/>
                </a:solidFill>
              </a:rPr>
              <a:t>Bilan</a:t>
            </a:r>
            <a:r>
              <a:rPr lang="en-US" sz="4400" dirty="0">
                <a:solidFill>
                  <a:schemeClr val="accent4"/>
                </a:solidFill>
              </a:rPr>
              <a:t> </a:t>
            </a:r>
            <a:r>
              <a:rPr lang="en-US" sz="4400" dirty="0" err="1">
                <a:solidFill>
                  <a:schemeClr val="accent4"/>
                </a:solidFill>
              </a:rPr>
              <a:t>actuel</a:t>
            </a:r>
            <a:r>
              <a:rPr lang="en-US" sz="4400" dirty="0">
                <a:solidFill>
                  <a:schemeClr val="accent4"/>
                </a:solidFill>
              </a:rPr>
              <a:t> (source OMS)</a:t>
            </a:r>
          </a:p>
        </p:txBody>
      </p:sp>
      <p:sp>
        <p:nvSpPr>
          <p:cNvPr id="3" name="Rectangle 2">
            <a:extLst>
              <a:ext uri="{FF2B5EF4-FFF2-40B4-BE49-F238E27FC236}">
                <a16:creationId xmlns:a16="http://schemas.microsoft.com/office/drawing/2014/main" id="{C6038E67-5CEB-471A-8E35-FC75498681CA}"/>
              </a:ext>
            </a:extLst>
          </p:cNvPr>
          <p:cNvSpPr/>
          <p:nvPr/>
        </p:nvSpPr>
        <p:spPr>
          <a:xfrm>
            <a:off x="6110127" y="1810922"/>
            <a:ext cx="6089323" cy="941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4" name="Isosceles Triangle 26">
            <a:extLst>
              <a:ext uri="{FF2B5EF4-FFF2-40B4-BE49-F238E27FC236}">
                <a16:creationId xmlns:a16="http://schemas.microsoft.com/office/drawing/2014/main" id="{71E08C6E-3FD4-42DE-8F78-B9F16AEBBFD9}"/>
              </a:ext>
            </a:extLst>
          </p:cNvPr>
          <p:cNvSpPr/>
          <p:nvPr/>
        </p:nvSpPr>
        <p:spPr>
          <a:xfrm rot="16200000">
            <a:off x="3957295" y="1707093"/>
            <a:ext cx="2043134" cy="2251371"/>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gradFill>
            <a:gsLst>
              <a:gs pos="0">
                <a:schemeClr val="accent1">
                  <a:lumMod val="80000"/>
                </a:schemeClr>
              </a:gs>
              <a:gs pos="100000">
                <a:schemeClr val="accent1">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 name="Rectangle 4">
            <a:extLst>
              <a:ext uri="{FF2B5EF4-FFF2-40B4-BE49-F238E27FC236}">
                <a16:creationId xmlns:a16="http://schemas.microsoft.com/office/drawing/2014/main" id="{70871A15-D3BD-4CE6-8CF3-FBD947B63E56}"/>
              </a:ext>
            </a:extLst>
          </p:cNvPr>
          <p:cNvSpPr/>
          <p:nvPr/>
        </p:nvSpPr>
        <p:spPr>
          <a:xfrm>
            <a:off x="6102676" y="2913849"/>
            <a:ext cx="6089323" cy="941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6" name="Isosceles Triangle 48">
            <a:extLst>
              <a:ext uri="{FF2B5EF4-FFF2-40B4-BE49-F238E27FC236}">
                <a16:creationId xmlns:a16="http://schemas.microsoft.com/office/drawing/2014/main" id="{2618A24B-705E-4DDC-AB95-FD076B77EF66}"/>
              </a:ext>
            </a:extLst>
          </p:cNvPr>
          <p:cNvSpPr/>
          <p:nvPr/>
        </p:nvSpPr>
        <p:spPr>
          <a:xfrm rot="16200000">
            <a:off x="4466953" y="2283411"/>
            <a:ext cx="1007158" cy="2268033"/>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gradFill>
            <a:gsLst>
              <a:gs pos="0">
                <a:schemeClr val="accent2">
                  <a:lumMod val="80000"/>
                </a:schemeClr>
              </a:gs>
              <a:gs pos="100000">
                <a:schemeClr val="accent2">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7" name="Rectangle 6">
            <a:extLst>
              <a:ext uri="{FF2B5EF4-FFF2-40B4-BE49-F238E27FC236}">
                <a16:creationId xmlns:a16="http://schemas.microsoft.com/office/drawing/2014/main" id="{E8A03F2B-ED84-48B2-B90D-8C5676B67D01}"/>
              </a:ext>
            </a:extLst>
          </p:cNvPr>
          <p:cNvSpPr/>
          <p:nvPr/>
        </p:nvSpPr>
        <p:spPr>
          <a:xfrm>
            <a:off x="6102676" y="4016482"/>
            <a:ext cx="6089323" cy="941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8" name="Isosceles Triangle 49">
            <a:extLst>
              <a:ext uri="{FF2B5EF4-FFF2-40B4-BE49-F238E27FC236}">
                <a16:creationId xmlns:a16="http://schemas.microsoft.com/office/drawing/2014/main" id="{1D6EABF1-EAD6-475E-A2AE-EF6B3078FCC5}"/>
              </a:ext>
            </a:extLst>
          </p:cNvPr>
          <p:cNvSpPr/>
          <p:nvPr/>
        </p:nvSpPr>
        <p:spPr>
          <a:xfrm rot="16200000">
            <a:off x="4469876" y="3326762"/>
            <a:ext cx="1001915" cy="2267426"/>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gradFill>
            <a:gsLst>
              <a:gs pos="0">
                <a:schemeClr val="accent3">
                  <a:lumMod val="80000"/>
                </a:schemeClr>
              </a:gs>
              <a:gs pos="100000">
                <a:schemeClr val="accent3">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9" name="Rectangle 8">
            <a:extLst>
              <a:ext uri="{FF2B5EF4-FFF2-40B4-BE49-F238E27FC236}">
                <a16:creationId xmlns:a16="http://schemas.microsoft.com/office/drawing/2014/main" id="{1AC728E4-2F0A-4865-B311-404195756E61}"/>
              </a:ext>
            </a:extLst>
          </p:cNvPr>
          <p:cNvSpPr/>
          <p:nvPr/>
        </p:nvSpPr>
        <p:spPr>
          <a:xfrm>
            <a:off x="6102676" y="5120401"/>
            <a:ext cx="6089323" cy="9417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10" name="Isosceles Triangle 50">
            <a:extLst>
              <a:ext uri="{FF2B5EF4-FFF2-40B4-BE49-F238E27FC236}">
                <a16:creationId xmlns:a16="http://schemas.microsoft.com/office/drawing/2014/main" id="{331D0A1E-62BE-4D9D-9C07-79ADA704D7D1}"/>
              </a:ext>
            </a:extLst>
          </p:cNvPr>
          <p:cNvSpPr/>
          <p:nvPr/>
        </p:nvSpPr>
        <p:spPr>
          <a:xfrm rot="16200000">
            <a:off x="3965516" y="3929572"/>
            <a:ext cx="2031847" cy="2246217"/>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Lst>
            <a:ahLst/>
            <a:cxnLst>
              <a:cxn ang="0">
                <a:pos x="connsiteX0" y="connsiteY0"/>
              </a:cxn>
              <a:cxn ang="0">
                <a:pos x="connsiteX1" y="connsiteY1"/>
              </a:cxn>
              <a:cxn ang="0">
                <a:pos x="connsiteX2" y="connsiteY2"/>
              </a:cxn>
              <a:cxn ang="0">
                <a:pos x="connsiteX3" y="connsiteY3"/>
              </a:cxn>
            </a:cxnLst>
            <a:rect l="l" t="t" r="r" b="b"/>
            <a:pathLst>
              <a:path w="2168072" h="1064989">
                <a:moveTo>
                  <a:pt x="0" y="1064989"/>
                </a:moveTo>
                <a:lnTo>
                  <a:pt x="2168072" y="0"/>
                </a:lnTo>
                <a:lnTo>
                  <a:pt x="1008000" y="1064989"/>
                </a:lnTo>
                <a:lnTo>
                  <a:pt x="0" y="1064989"/>
                </a:lnTo>
                <a:close/>
              </a:path>
            </a:pathLst>
          </a:custGeom>
          <a:gradFill>
            <a:gsLst>
              <a:gs pos="0">
                <a:schemeClr val="accent4">
                  <a:lumMod val="80000"/>
                </a:schemeClr>
              </a:gs>
              <a:gs pos="100000">
                <a:schemeClr val="accent4">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grpSp>
        <p:nvGrpSpPr>
          <p:cNvPr id="11" name="Group 10">
            <a:extLst>
              <a:ext uri="{FF2B5EF4-FFF2-40B4-BE49-F238E27FC236}">
                <a16:creationId xmlns:a16="http://schemas.microsoft.com/office/drawing/2014/main" id="{8CBB4873-75A4-4988-B71A-A28F48BC71CD}"/>
              </a:ext>
            </a:extLst>
          </p:cNvPr>
          <p:cNvGrpSpPr/>
          <p:nvPr/>
        </p:nvGrpSpPr>
        <p:grpSpPr>
          <a:xfrm>
            <a:off x="339104" y="3115544"/>
            <a:ext cx="3514072" cy="3742456"/>
            <a:chOff x="1100103" y="2793247"/>
            <a:chExt cx="3462029" cy="3687030"/>
          </a:xfrm>
        </p:grpSpPr>
        <p:sp>
          <p:nvSpPr>
            <p:cNvPr id="12" name="Freeform 18">
              <a:extLst>
                <a:ext uri="{FF2B5EF4-FFF2-40B4-BE49-F238E27FC236}">
                  <a16:creationId xmlns:a16="http://schemas.microsoft.com/office/drawing/2014/main" id="{3815875F-ACA8-4B5B-BBE8-87D089341666}"/>
                </a:ext>
              </a:extLst>
            </p:cNvPr>
            <p:cNvSpPr>
              <a:spLocks/>
            </p:cNvSpPr>
            <p:nvPr/>
          </p:nvSpPr>
          <p:spPr bwMode="auto">
            <a:xfrm flipH="1">
              <a:off x="1259632" y="2793247"/>
              <a:ext cx="1656184" cy="1741475"/>
            </a:xfrm>
            <a:custGeom>
              <a:avLst/>
              <a:gdLst/>
              <a:ahLst/>
              <a:cxnLst/>
              <a:rect l="l" t="t" r="r" b="b"/>
              <a:pathLst>
                <a:path w="1656184" h="1741475">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cubicBezTo>
                    <a:pt x="193278" y="587139"/>
                    <a:pt x="192903" y="597412"/>
                    <a:pt x="192528" y="607686"/>
                  </a:cubicBezTo>
                  <a:cubicBezTo>
                    <a:pt x="192903" y="617184"/>
                    <a:pt x="193278" y="626682"/>
                    <a:pt x="193653" y="636180"/>
                  </a:cubicBez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lnTo>
                    <a:pt x="119907" y="1191529"/>
                  </a:ln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09866" y="1741475"/>
                  </a:lnTo>
                  <a:lnTo>
                    <a:pt x="699234" y="1702328"/>
                  </a:lnTo>
                  <a:lnTo>
                    <a:pt x="697686" y="1708838"/>
                  </a:lnTo>
                  <a:lnTo>
                    <a:pt x="1413007" y="1487444"/>
                  </a:lnTo>
                  <a:lnTo>
                    <a:pt x="1412429" y="1485195"/>
                  </a:lnTo>
                  <a:lnTo>
                    <a:pt x="1405111" y="1455538"/>
                  </a:lnTo>
                  <a:lnTo>
                    <a:pt x="1398918" y="1425881"/>
                  </a:lnTo>
                  <a:lnTo>
                    <a:pt x="1394978" y="1398549"/>
                  </a:lnTo>
                  <a:lnTo>
                    <a:pt x="1392163" y="1372381"/>
                  </a:lnTo>
                  <a:lnTo>
                    <a:pt x="1391037" y="1350865"/>
                  </a:lnTo>
                  <a:lnTo>
                    <a:pt x="1392163" y="1332837"/>
                  </a:ln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cubicBezTo>
                    <a:pt x="1655809" y="708289"/>
                    <a:pt x="1655434" y="689680"/>
                    <a:pt x="1655059" y="671072"/>
                  </a:cubicBez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13" name="Rounded Rectangle 18">
              <a:extLst>
                <a:ext uri="{FF2B5EF4-FFF2-40B4-BE49-F238E27FC236}">
                  <a16:creationId xmlns:a16="http://schemas.microsoft.com/office/drawing/2014/main" id="{29742039-9D57-4ED2-8F36-B9C3295F3A73}"/>
                </a:ext>
              </a:extLst>
            </p:cNvPr>
            <p:cNvSpPr/>
            <p:nvPr/>
          </p:nvSpPr>
          <p:spPr>
            <a:xfrm>
              <a:off x="2733332" y="3284983"/>
              <a:ext cx="1828800" cy="648072"/>
            </a:xfrm>
            <a:custGeom>
              <a:avLst/>
              <a:gdLst/>
              <a:ahLst/>
              <a:cxnLst/>
              <a:rect l="l" t="t" r="r" b="b"/>
              <a:pathLst>
                <a:path w="1828800" h="648072">
                  <a:moveTo>
                    <a:pt x="1605221" y="0"/>
                  </a:moveTo>
                  <a:lnTo>
                    <a:pt x="1764347" y="0"/>
                  </a:lnTo>
                  <a:cubicBezTo>
                    <a:pt x="1799943" y="0"/>
                    <a:pt x="1828800" y="28857"/>
                    <a:pt x="1828800" y="64453"/>
                  </a:cubicBezTo>
                  <a:lnTo>
                    <a:pt x="1828800" y="583619"/>
                  </a:lnTo>
                  <a:cubicBezTo>
                    <a:pt x="1828800" y="619215"/>
                    <a:pt x="1799943" y="648072"/>
                    <a:pt x="1764347" y="648072"/>
                  </a:cubicBezTo>
                  <a:lnTo>
                    <a:pt x="1605221" y="648072"/>
                  </a:lnTo>
                  <a:cubicBezTo>
                    <a:pt x="1569625" y="648072"/>
                    <a:pt x="1540768" y="619215"/>
                    <a:pt x="1540768" y="583619"/>
                  </a:cubicBezTo>
                  <a:lnTo>
                    <a:pt x="1540768" y="581685"/>
                  </a:lnTo>
                  <a:lnTo>
                    <a:pt x="250059" y="581685"/>
                  </a:lnTo>
                  <a:cubicBezTo>
                    <a:pt x="224426" y="581685"/>
                    <a:pt x="203646" y="560905"/>
                    <a:pt x="203646" y="535272"/>
                  </a:cubicBezTo>
                  <a:lnTo>
                    <a:pt x="203646" y="466247"/>
                  </a:lnTo>
                  <a:cubicBezTo>
                    <a:pt x="203230" y="466497"/>
                    <a:pt x="202808" y="466502"/>
                    <a:pt x="202384" y="466502"/>
                  </a:cubicBezTo>
                  <a:lnTo>
                    <a:pt x="49692" y="466502"/>
                  </a:lnTo>
                  <a:cubicBezTo>
                    <a:pt x="22248" y="466502"/>
                    <a:pt x="0" y="444254"/>
                    <a:pt x="0" y="416810"/>
                  </a:cubicBezTo>
                  <a:lnTo>
                    <a:pt x="0" y="193708"/>
                  </a:lnTo>
                  <a:cubicBezTo>
                    <a:pt x="0" y="166264"/>
                    <a:pt x="22248" y="144016"/>
                    <a:pt x="49692" y="144016"/>
                  </a:cubicBezTo>
                  <a:lnTo>
                    <a:pt x="202384" y="144016"/>
                  </a:lnTo>
                  <a:lnTo>
                    <a:pt x="203646" y="144271"/>
                  </a:lnTo>
                  <a:lnTo>
                    <a:pt x="203646" y="112801"/>
                  </a:lnTo>
                  <a:cubicBezTo>
                    <a:pt x="203646" y="87168"/>
                    <a:pt x="224426" y="66388"/>
                    <a:pt x="250059" y="66388"/>
                  </a:cubicBezTo>
                  <a:lnTo>
                    <a:pt x="1540768" y="66388"/>
                  </a:lnTo>
                  <a:lnTo>
                    <a:pt x="1540768" y="64453"/>
                  </a:lnTo>
                  <a:cubicBezTo>
                    <a:pt x="1540768" y="28857"/>
                    <a:pt x="1569625" y="0"/>
                    <a:pt x="160522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15">
              <a:extLst>
                <a:ext uri="{FF2B5EF4-FFF2-40B4-BE49-F238E27FC236}">
                  <a16:creationId xmlns:a16="http://schemas.microsoft.com/office/drawing/2014/main" id="{6BFCD68C-C1A7-4386-BA62-62DB7BEEB9F4}"/>
                </a:ext>
              </a:extLst>
            </p:cNvPr>
            <p:cNvSpPr/>
            <p:nvPr/>
          </p:nvSpPr>
          <p:spPr>
            <a:xfrm>
              <a:off x="2940573" y="3339509"/>
              <a:ext cx="669512" cy="864666"/>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Freeform 10">
              <a:extLst>
                <a:ext uri="{FF2B5EF4-FFF2-40B4-BE49-F238E27FC236}">
                  <a16:creationId xmlns:a16="http://schemas.microsoft.com/office/drawing/2014/main" id="{D402C4ED-89A6-4B84-8190-AFD45BC7621F}"/>
                </a:ext>
              </a:extLst>
            </p:cNvPr>
            <p:cNvSpPr/>
            <p:nvPr/>
          </p:nvSpPr>
          <p:spPr>
            <a:xfrm>
              <a:off x="1100103" y="4121089"/>
              <a:ext cx="2742086" cy="2359188"/>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 name="connsiteX0" fmla="*/ 221873 w 2759430"/>
                <a:gd name="connsiteY0" fmla="*/ 183976 h 2359188"/>
                <a:gd name="connsiteX1" fmla="*/ 128952 w 2759430"/>
                <a:gd name="connsiteY1" fmla="*/ 2064983 h 2359188"/>
                <a:gd name="connsiteX2" fmla="*/ 1945789 w 2759430"/>
                <a:gd name="connsiteY2" fmla="*/ 2359188 h 2359188"/>
                <a:gd name="connsiteX3" fmla="*/ 1831598 w 2759430"/>
                <a:gd name="connsiteY3" fmla="*/ 1698451 h 2359188"/>
                <a:gd name="connsiteX4" fmla="*/ 2664150 w 2759430"/>
                <a:gd name="connsiteY4" fmla="*/ 130334 h 2359188"/>
                <a:gd name="connsiteX5" fmla="*/ 2054394 w 2759430"/>
                <a:gd name="connsiteY5" fmla="*/ 98409 h 2359188"/>
                <a:gd name="connsiteX6" fmla="*/ 2030082 w 2759430"/>
                <a:gd name="connsiteY6" fmla="*/ 303 h 2359188"/>
                <a:gd name="connsiteX7" fmla="*/ 1898273 w 2759430"/>
                <a:gd name="connsiteY7" fmla="*/ 22051 h 2359188"/>
                <a:gd name="connsiteX8" fmla="*/ 1900421 w 2759430"/>
                <a:gd name="connsiteY8" fmla="*/ 783060 h 2359188"/>
                <a:gd name="connsiteX9" fmla="*/ 1226678 w 2759430"/>
                <a:gd name="connsiteY9" fmla="*/ 497145 h 2359188"/>
                <a:gd name="connsiteX10" fmla="*/ 1130871 w 2759430"/>
                <a:gd name="connsiteY10" fmla="*/ 572491 h 2359188"/>
                <a:gd name="connsiteX11" fmla="*/ 221873 w 2759430"/>
                <a:gd name="connsiteY11" fmla="*/ 183976 h 2359188"/>
                <a:gd name="connsiteX0" fmla="*/ 204528 w 2742085"/>
                <a:gd name="connsiteY0" fmla="*/ 183976 h 2359188"/>
                <a:gd name="connsiteX1" fmla="*/ 177295 w 2742085"/>
                <a:gd name="connsiteY1" fmla="*/ 2346501 h 2359188"/>
                <a:gd name="connsiteX2" fmla="*/ 1928444 w 2742085"/>
                <a:gd name="connsiteY2" fmla="*/ 2359188 h 2359188"/>
                <a:gd name="connsiteX3" fmla="*/ 1814253 w 2742085"/>
                <a:gd name="connsiteY3" fmla="*/ 1698451 h 2359188"/>
                <a:gd name="connsiteX4" fmla="*/ 2646805 w 2742085"/>
                <a:gd name="connsiteY4" fmla="*/ 130334 h 2359188"/>
                <a:gd name="connsiteX5" fmla="*/ 2037049 w 2742085"/>
                <a:gd name="connsiteY5" fmla="*/ 98409 h 2359188"/>
                <a:gd name="connsiteX6" fmla="*/ 2012737 w 2742085"/>
                <a:gd name="connsiteY6" fmla="*/ 303 h 2359188"/>
                <a:gd name="connsiteX7" fmla="*/ 1880928 w 2742085"/>
                <a:gd name="connsiteY7" fmla="*/ 22051 h 2359188"/>
                <a:gd name="connsiteX8" fmla="*/ 1883076 w 2742085"/>
                <a:gd name="connsiteY8" fmla="*/ 783060 h 2359188"/>
                <a:gd name="connsiteX9" fmla="*/ 1209333 w 2742085"/>
                <a:gd name="connsiteY9" fmla="*/ 497145 h 2359188"/>
                <a:gd name="connsiteX10" fmla="*/ 1113526 w 2742085"/>
                <a:gd name="connsiteY10" fmla="*/ 572491 h 2359188"/>
                <a:gd name="connsiteX11" fmla="*/ 204528 w 2742085"/>
                <a:gd name="connsiteY11" fmla="*/ 183976 h 235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2085" h="2359188">
                  <a:moveTo>
                    <a:pt x="204528" y="183976"/>
                  </a:moveTo>
                  <a:cubicBezTo>
                    <a:pt x="-274897" y="923751"/>
                    <a:pt x="248499" y="2120543"/>
                    <a:pt x="177295" y="2346501"/>
                  </a:cubicBezTo>
                  <a:lnTo>
                    <a:pt x="1928444" y="2359188"/>
                  </a:lnTo>
                  <a:cubicBezTo>
                    <a:pt x="1918532" y="2232782"/>
                    <a:pt x="1824165" y="1824857"/>
                    <a:pt x="1814253" y="1698451"/>
                  </a:cubicBezTo>
                  <a:cubicBezTo>
                    <a:pt x="2560139" y="1720658"/>
                    <a:pt x="2930335" y="1991050"/>
                    <a:pt x="2646805" y="130334"/>
                  </a:cubicBezTo>
                  <a:cubicBezTo>
                    <a:pt x="2238128" y="54071"/>
                    <a:pt x="2174254" y="89110"/>
                    <a:pt x="2037049" y="98409"/>
                  </a:cubicBezTo>
                  <a:cubicBezTo>
                    <a:pt x="2029033" y="39791"/>
                    <a:pt x="2036036" y="49121"/>
                    <a:pt x="2012737" y="303"/>
                  </a:cubicBezTo>
                  <a:cubicBezTo>
                    <a:pt x="1947153" y="-945"/>
                    <a:pt x="1983584" y="826"/>
                    <a:pt x="1880928" y="22051"/>
                  </a:cubicBezTo>
                  <a:cubicBezTo>
                    <a:pt x="1887278" y="280813"/>
                    <a:pt x="1873551" y="525885"/>
                    <a:pt x="1883076" y="783060"/>
                  </a:cubicBezTo>
                  <a:cubicBezTo>
                    <a:pt x="1732383" y="751246"/>
                    <a:pt x="1500167" y="597607"/>
                    <a:pt x="1209333" y="497145"/>
                  </a:cubicBezTo>
                  <a:cubicBezTo>
                    <a:pt x="1209205" y="618676"/>
                    <a:pt x="1247519" y="688113"/>
                    <a:pt x="1113526" y="572491"/>
                  </a:cubicBezTo>
                  <a:cubicBezTo>
                    <a:pt x="749388" y="481334"/>
                    <a:pt x="637598" y="385765"/>
                    <a:pt x="204528" y="183976"/>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Freeform 11">
              <a:extLst>
                <a:ext uri="{FF2B5EF4-FFF2-40B4-BE49-F238E27FC236}">
                  <a16:creationId xmlns:a16="http://schemas.microsoft.com/office/drawing/2014/main" id="{61ED384B-423F-4C4C-A5C5-E5871D51C883}"/>
                </a:ext>
              </a:extLst>
            </p:cNvPr>
            <p:cNvSpPr/>
            <p:nvPr/>
          </p:nvSpPr>
          <p:spPr>
            <a:xfrm>
              <a:off x="1346402" y="4188188"/>
              <a:ext cx="1094108" cy="581411"/>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108" h="581411">
                  <a:moveTo>
                    <a:pt x="0" y="200851"/>
                  </a:moveTo>
                  <a:lnTo>
                    <a:pt x="95139" y="0"/>
                  </a:lnTo>
                  <a:lnTo>
                    <a:pt x="1025396" y="338276"/>
                  </a:lnTo>
                  <a:lnTo>
                    <a:pt x="1094108" y="412273"/>
                  </a:lnTo>
                  <a:lnTo>
                    <a:pt x="1078252" y="517984"/>
                  </a:lnTo>
                  <a:lnTo>
                    <a:pt x="1014825" y="480985"/>
                  </a:lnTo>
                  <a:lnTo>
                    <a:pt x="998968" y="581411"/>
                  </a:lnTo>
                  <a:cubicBezTo>
                    <a:pt x="634554" y="475508"/>
                    <a:pt x="332989" y="327704"/>
                    <a:pt x="0" y="2008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Freeform 14">
              <a:extLst>
                <a:ext uri="{FF2B5EF4-FFF2-40B4-BE49-F238E27FC236}">
                  <a16:creationId xmlns:a16="http://schemas.microsoft.com/office/drawing/2014/main" id="{5649BB5A-E701-4FED-9CA4-557A2FACAE94}"/>
                </a:ext>
              </a:extLst>
            </p:cNvPr>
            <p:cNvSpPr/>
            <p:nvPr/>
          </p:nvSpPr>
          <p:spPr>
            <a:xfrm>
              <a:off x="3006267" y="4007233"/>
              <a:ext cx="628575"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0" name="TextBox 19">
            <a:extLst>
              <a:ext uri="{FF2B5EF4-FFF2-40B4-BE49-F238E27FC236}">
                <a16:creationId xmlns:a16="http://schemas.microsoft.com/office/drawing/2014/main" id="{331A2DBB-C141-48E7-BF66-294046043C3E}"/>
              </a:ext>
            </a:extLst>
          </p:cNvPr>
          <p:cNvSpPr txBox="1"/>
          <p:nvPr/>
        </p:nvSpPr>
        <p:spPr>
          <a:xfrm>
            <a:off x="295274" y="1261027"/>
            <a:ext cx="4862704" cy="954107"/>
          </a:xfrm>
          <a:prstGeom prst="rect">
            <a:avLst/>
          </a:prstGeom>
          <a:noFill/>
        </p:spPr>
        <p:txBody>
          <a:bodyPr wrap="square" rtlCol="0">
            <a:spAutoFit/>
          </a:bodyPr>
          <a:lstStyle/>
          <a:p>
            <a:r>
              <a:rPr lang="en-US" altLang="ko-KR" sz="2800" b="1" dirty="0">
                <a:solidFill>
                  <a:schemeClr val="bg1"/>
                </a:solidFill>
                <a:ea typeface="+mj-ea"/>
                <a:cs typeface="Arial" pitchFamily="34" charset="0"/>
                <a:sym typeface="Wingdings" panose="05000000000000000000" pitchFamily="2" charset="2"/>
              </a:rPr>
              <a:t> </a:t>
            </a:r>
            <a:r>
              <a:rPr lang="en-US" altLang="ko-KR" sz="2800" b="1" dirty="0" err="1">
                <a:solidFill>
                  <a:schemeClr val="bg1"/>
                </a:solidFill>
                <a:ea typeface="+mj-ea"/>
                <a:cs typeface="Arial" pitchFamily="34" charset="0"/>
              </a:rPr>
              <a:t>Lutter</a:t>
            </a:r>
            <a:r>
              <a:rPr lang="en-US" altLang="ko-KR" sz="2800" b="1" dirty="0">
                <a:solidFill>
                  <a:schemeClr val="bg1"/>
                </a:solidFill>
                <a:ea typeface="+mj-ea"/>
                <a:cs typeface="Arial" pitchFamily="34" charset="0"/>
              </a:rPr>
              <a:t> </a:t>
            </a:r>
            <a:r>
              <a:rPr lang="en-US" altLang="ko-KR" sz="2800" b="1" dirty="0" err="1">
                <a:solidFill>
                  <a:schemeClr val="bg1"/>
                </a:solidFill>
                <a:ea typeface="+mj-ea"/>
                <a:cs typeface="Arial" pitchFamily="34" charset="0"/>
              </a:rPr>
              <a:t>contre</a:t>
            </a:r>
            <a:r>
              <a:rPr lang="en-US" altLang="ko-KR" sz="2800" b="1" dirty="0">
                <a:solidFill>
                  <a:schemeClr val="bg1"/>
                </a:solidFill>
                <a:ea typeface="+mj-ea"/>
                <a:cs typeface="Arial" pitchFamily="34" charset="0"/>
              </a:rPr>
              <a:t> </a:t>
            </a:r>
            <a:r>
              <a:rPr lang="en-US" altLang="ko-KR" sz="2800" b="1" dirty="0" err="1">
                <a:solidFill>
                  <a:schemeClr val="bg1"/>
                </a:solidFill>
                <a:ea typeface="+mj-ea"/>
                <a:cs typeface="Arial" pitchFamily="34" charset="0"/>
              </a:rPr>
              <a:t>l’inactivité</a:t>
            </a:r>
            <a:r>
              <a:rPr lang="en-US" altLang="ko-KR" sz="2800" b="1" dirty="0">
                <a:solidFill>
                  <a:schemeClr val="bg1"/>
                </a:solidFill>
                <a:ea typeface="+mj-ea"/>
                <a:cs typeface="Arial" pitchFamily="34" charset="0"/>
              </a:rPr>
              <a:t> et la </a:t>
            </a:r>
            <a:r>
              <a:rPr lang="en-US" altLang="ko-KR" sz="2800" b="1" dirty="0" err="1">
                <a:solidFill>
                  <a:schemeClr val="bg1"/>
                </a:solidFill>
                <a:ea typeface="+mj-ea"/>
                <a:cs typeface="Arial" pitchFamily="34" charset="0"/>
              </a:rPr>
              <a:t>sédentarité</a:t>
            </a:r>
            <a:endParaRPr lang="ko-KR" altLang="en-US" sz="2800" b="1" dirty="0">
              <a:solidFill>
                <a:schemeClr val="bg1"/>
              </a:solidFill>
              <a:ea typeface="+mj-ea"/>
              <a:cs typeface="Arial" pitchFamily="34" charset="0"/>
            </a:endParaRPr>
          </a:p>
        </p:txBody>
      </p:sp>
      <p:pic>
        <p:nvPicPr>
          <p:cNvPr id="27" name="Image 26">
            <a:extLst>
              <a:ext uri="{FF2B5EF4-FFF2-40B4-BE49-F238E27FC236}">
                <a16:creationId xmlns:a16="http://schemas.microsoft.com/office/drawing/2014/main" id="{B6C31F13-1EF6-47FA-8309-B4F46C2AF555}"/>
              </a:ext>
            </a:extLst>
          </p:cNvPr>
          <p:cNvPicPr>
            <a:picLocks noChangeAspect="1"/>
          </p:cNvPicPr>
          <p:nvPr/>
        </p:nvPicPr>
        <p:blipFill>
          <a:blip r:embed="rId3"/>
          <a:stretch>
            <a:fillRect/>
          </a:stretch>
        </p:blipFill>
        <p:spPr>
          <a:xfrm>
            <a:off x="5561407" y="2327899"/>
            <a:ext cx="6638043" cy="3207372"/>
          </a:xfrm>
          <a:prstGeom prst="rect">
            <a:avLst/>
          </a:prstGeom>
        </p:spPr>
      </p:pic>
    </p:spTree>
    <p:extLst>
      <p:ext uri="{BB962C8B-B14F-4D97-AF65-F5344CB8AC3E}">
        <p14:creationId xmlns:p14="http://schemas.microsoft.com/office/powerpoint/2010/main" val="45772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9CEECFB-3A4A-4993-970E-74EA904C40C7}"/>
              </a:ext>
            </a:extLst>
          </p:cNvPr>
          <p:cNvSpPr txBox="1"/>
          <p:nvPr/>
        </p:nvSpPr>
        <p:spPr>
          <a:xfrm>
            <a:off x="470342" y="287258"/>
            <a:ext cx="3925956" cy="3046988"/>
          </a:xfrm>
          <a:prstGeom prst="rect">
            <a:avLst/>
          </a:prstGeom>
          <a:noFill/>
        </p:spPr>
        <p:txBody>
          <a:bodyPr wrap="square" rtlCol="0">
            <a:spAutoFit/>
          </a:bodyPr>
          <a:lstStyle/>
          <a:p>
            <a:r>
              <a:rPr lang="fr-FR" sz="4000" dirty="0">
                <a:solidFill>
                  <a:schemeClr val="accent1"/>
                </a:solidFill>
              </a:rPr>
              <a:t>« Mens sana in </a:t>
            </a:r>
            <a:r>
              <a:rPr lang="fr-FR" sz="4000" dirty="0" err="1">
                <a:solidFill>
                  <a:schemeClr val="accent1"/>
                </a:solidFill>
              </a:rPr>
              <a:t>corpore</a:t>
            </a:r>
            <a:r>
              <a:rPr lang="fr-FR" sz="4000" dirty="0">
                <a:solidFill>
                  <a:schemeClr val="accent1"/>
                </a:solidFill>
              </a:rPr>
              <a:t> </a:t>
            </a:r>
            <a:r>
              <a:rPr lang="fr-FR" sz="4000" dirty="0" err="1">
                <a:solidFill>
                  <a:schemeClr val="accent1"/>
                </a:solidFill>
              </a:rPr>
              <a:t>sano</a:t>
            </a:r>
            <a:r>
              <a:rPr lang="fr-FR" sz="4000" dirty="0">
                <a:solidFill>
                  <a:schemeClr val="accent1"/>
                </a:solidFill>
              </a:rPr>
              <a:t> »</a:t>
            </a:r>
          </a:p>
          <a:p>
            <a:endParaRPr lang="fr-FR" sz="4000" dirty="0">
              <a:solidFill>
                <a:schemeClr val="accent1"/>
              </a:solidFill>
            </a:endParaRPr>
          </a:p>
          <a:p>
            <a:r>
              <a:rPr lang="fr-FR" sz="2400" dirty="0">
                <a:solidFill>
                  <a:schemeClr val="accent1"/>
                </a:solidFill>
              </a:rPr>
              <a:t>« Mens </a:t>
            </a:r>
            <a:r>
              <a:rPr lang="fr-FR" sz="2400" dirty="0" err="1">
                <a:solidFill>
                  <a:schemeClr val="accent1"/>
                </a:solidFill>
              </a:rPr>
              <a:t>intelligens</a:t>
            </a:r>
            <a:r>
              <a:rPr lang="fr-FR" sz="2400" dirty="0">
                <a:solidFill>
                  <a:schemeClr val="accent1"/>
                </a:solidFill>
              </a:rPr>
              <a:t> in </a:t>
            </a:r>
            <a:r>
              <a:rPr lang="fr-FR" sz="2400" dirty="0" err="1">
                <a:solidFill>
                  <a:schemeClr val="accent1"/>
                </a:solidFill>
              </a:rPr>
              <a:t>corpore</a:t>
            </a:r>
            <a:r>
              <a:rPr lang="fr-FR" sz="2400" dirty="0">
                <a:solidFill>
                  <a:schemeClr val="accent1"/>
                </a:solidFill>
              </a:rPr>
              <a:t> </a:t>
            </a:r>
            <a:r>
              <a:rPr lang="fr-FR" sz="2400" dirty="0" err="1">
                <a:solidFill>
                  <a:schemeClr val="accent1"/>
                </a:solidFill>
              </a:rPr>
              <a:t>movens</a:t>
            </a:r>
            <a:r>
              <a:rPr lang="fr-FR" sz="2400" dirty="0">
                <a:solidFill>
                  <a:schemeClr val="accent1"/>
                </a:solidFill>
              </a:rPr>
              <a:t> » (Lucy Vincent)</a:t>
            </a:r>
          </a:p>
        </p:txBody>
      </p:sp>
      <p:pic>
        <p:nvPicPr>
          <p:cNvPr id="3" name="Image 2">
            <a:extLst>
              <a:ext uri="{FF2B5EF4-FFF2-40B4-BE49-F238E27FC236}">
                <a16:creationId xmlns:a16="http://schemas.microsoft.com/office/drawing/2014/main" id="{EDC2283D-18E7-43C0-B57B-2072EC1B5E54}"/>
              </a:ext>
            </a:extLst>
          </p:cNvPr>
          <p:cNvPicPr>
            <a:picLocks noChangeAspect="1"/>
          </p:cNvPicPr>
          <p:nvPr/>
        </p:nvPicPr>
        <p:blipFill>
          <a:blip r:embed="rId3"/>
          <a:stretch>
            <a:fillRect/>
          </a:stretch>
        </p:blipFill>
        <p:spPr>
          <a:xfrm>
            <a:off x="4571266" y="440677"/>
            <a:ext cx="5177346" cy="3025135"/>
          </a:xfrm>
          <a:prstGeom prst="rect">
            <a:avLst/>
          </a:prstGeom>
        </p:spPr>
      </p:pic>
      <p:sp>
        <p:nvSpPr>
          <p:cNvPr id="4" name="ZoneTexte 3">
            <a:extLst>
              <a:ext uri="{FF2B5EF4-FFF2-40B4-BE49-F238E27FC236}">
                <a16:creationId xmlns:a16="http://schemas.microsoft.com/office/drawing/2014/main" id="{63971775-ACBA-4AA3-9F7B-491848590D90}"/>
              </a:ext>
            </a:extLst>
          </p:cNvPr>
          <p:cNvSpPr txBox="1"/>
          <p:nvPr/>
        </p:nvSpPr>
        <p:spPr>
          <a:xfrm>
            <a:off x="470342" y="3985888"/>
            <a:ext cx="7106116" cy="2431435"/>
          </a:xfrm>
          <a:prstGeom prst="rect">
            <a:avLst/>
          </a:prstGeom>
          <a:noFill/>
        </p:spPr>
        <p:txBody>
          <a:bodyPr wrap="square" rtlCol="0">
            <a:spAutoFit/>
          </a:bodyPr>
          <a:lstStyle/>
          <a:p>
            <a:r>
              <a:rPr lang="fr-FR" sz="4000" dirty="0">
                <a:solidFill>
                  <a:schemeClr val="bg1"/>
                </a:solidFill>
              </a:rPr>
              <a:t>Dispositif 30 minutes d’activité physique par jour pour tous les élèves</a:t>
            </a:r>
          </a:p>
          <a:p>
            <a:r>
              <a:rPr lang="fr-FR" sz="3200" dirty="0">
                <a:solidFill>
                  <a:schemeClr val="bg1"/>
                </a:solidFill>
              </a:rPr>
              <a:t>(MENJS, comité olympique)</a:t>
            </a:r>
          </a:p>
        </p:txBody>
      </p:sp>
    </p:spTree>
    <p:extLst>
      <p:ext uri="{BB962C8B-B14F-4D97-AF65-F5344CB8AC3E}">
        <p14:creationId xmlns:p14="http://schemas.microsoft.com/office/powerpoint/2010/main" val="239695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E0F1D02-A538-46D1-A45F-AE8F17476609}"/>
              </a:ext>
            </a:extLst>
          </p:cNvPr>
          <p:cNvCxnSpPr>
            <a:cxnSpLocks/>
          </p:cNvCxnSpPr>
          <p:nvPr/>
        </p:nvCxnSpPr>
        <p:spPr>
          <a:xfrm flipH="1">
            <a:off x="408562" y="764705"/>
            <a:ext cx="11783439" cy="60932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126189F-BD54-4415-8C05-707C63B996BE}"/>
              </a:ext>
            </a:extLst>
          </p:cNvPr>
          <p:cNvSpPr/>
          <p:nvPr/>
        </p:nvSpPr>
        <p:spPr>
          <a:xfrm rot="1020000">
            <a:off x="7182722" y="3081563"/>
            <a:ext cx="355170" cy="355170"/>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Rectangle 3">
            <a:extLst>
              <a:ext uri="{FF2B5EF4-FFF2-40B4-BE49-F238E27FC236}">
                <a16:creationId xmlns:a16="http://schemas.microsoft.com/office/drawing/2014/main" id="{E0512AC9-57B9-4CC9-A316-BEADC27CEE09}"/>
              </a:ext>
            </a:extLst>
          </p:cNvPr>
          <p:cNvSpPr/>
          <p:nvPr/>
        </p:nvSpPr>
        <p:spPr>
          <a:xfrm rot="1020000">
            <a:off x="5332384" y="4041729"/>
            <a:ext cx="355170" cy="355170"/>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Rectangle 3">
            <a:extLst>
              <a:ext uri="{FF2B5EF4-FFF2-40B4-BE49-F238E27FC236}">
                <a16:creationId xmlns:a16="http://schemas.microsoft.com/office/drawing/2014/main" id="{CCBE1B81-A7CE-4743-97AF-6422658D9C9C}"/>
              </a:ext>
            </a:extLst>
          </p:cNvPr>
          <p:cNvSpPr/>
          <p:nvPr/>
        </p:nvSpPr>
        <p:spPr>
          <a:xfrm rot="1020000">
            <a:off x="3482044" y="5001893"/>
            <a:ext cx="355170" cy="355170"/>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Rectangle 3">
            <a:extLst>
              <a:ext uri="{FF2B5EF4-FFF2-40B4-BE49-F238E27FC236}">
                <a16:creationId xmlns:a16="http://schemas.microsoft.com/office/drawing/2014/main" id="{89F7A3E0-AC32-4808-9F99-59D3F9689371}"/>
              </a:ext>
            </a:extLst>
          </p:cNvPr>
          <p:cNvSpPr/>
          <p:nvPr/>
        </p:nvSpPr>
        <p:spPr>
          <a:xfrm rot="1020000">
            <a:off x="9033062" y="2121399"/>
            <a:ext cx="355170" cy="355170"/>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rgbClr val="FF494B"/>
              </a:solidFill>
            </a:endParaRPr>
          </a:p>
        </p:txBody>
      </p:sp>
      <p:sp>
        <p:nvSpPr>
          <p:cNvPr id="9" name="TextBox 8">
            <a:extLst>
              <a:ext uri="{FF2B5EF4-FFF2-40B4-BE49-F238E27FC236}">
                <a16:creationId xmlns:a16="http://schemas.microsoft.com/office/drawing/2014/main" id="{6A975EF3-BE81-456E-BC85-0E3339692B51}"/>
              </a:ext>
            </a:extLst>
          </p:cNvPr>
          <p:cNvSpPr txBox="1"/>
          <p:nvPr/>
        </p:nvSpPr>
        <p:spPr>
          <a:xfrm>
            <a:off x="6368875" y="216614"/>
            <a:ext cx="3412416" cy="2246769"/>
          </a:xfrm>
          <a:prstGeom prst="rect">
            <a:avLst/>
          </a:prstGeom>
          <a:noFill/>
        </p:spPr>
        <p:txBody>
          <a:bodyPr wrap="square" rtlCol="0">
            <a:spAutoFit/>
          </a:bodyPr>
          <a:lstStyle/>
          <a:p>
            <a:r>
              <a:rPr lang="en-US" altLang="ko-KR" sz="2800" dirty="0" err="1">
                <a:solidFill>
                  <a:schemeClr val="accent4"/>
                </a:solidFill>
                <a:cs typeface="Arial" pitchFamily="34" charset="0"/>
              </a:rPr>
              <a:t>Décharger</a:t>
            </a:r>
            <a:r>
              <a:rPr lang="en-US" altLang="ko-KR" sz="2800" dirty="0">
                <a:solidFill>
                  <a:schemeClr val="accent4"/>
                </a:solidFill>
                <a:cs typeface="Arial" pitchFamily="34" charset="0"/>
              </a:rPr>
              <a:t> le </a:t>
            </a:r>
            <a:r>
              <a:rPr lang="en-US" altLang="ko-KR" sz="2800" dirty="0" err="1">
                <a:solidFill>
                  <a:schemeClr val="accent4"/>
                </a:solidFill>
                <a:cs typeface="Arial" pitchFamily="34" charset="0"/>
              </a:rPr>
              <a:t>besoin</a:t>
            </a:r>
            <a:r>
              <a:rPr lang="en-US" altLang="ko-KR" sz="2800" dirty="0">
                <a:solidFill>
                  <a:schemeClr val="accent4"/>
                </a:solidFill>
                <a:cs typeface="Arial" pitchFamily="34" charset="0"/>
              </a:rPr>
              <a:t> de </a:t>
            </a:r>
            <a:r>
              <a:rPr lang="en-US" altLang="ko-KR" sz="2800" dirty="0" err="1">
                <a:solidFill>
                  <a:schemeClr val="accent4"/>
                </a:solidFill>
                <a:cs typeface="Arial" pitchFamily="34" charset="0"/>
              </a:rPr>
              <a:t>mouvement</a:t>
            </a:r>
            <a:r>
              <a:rPr lang="en-US" altLang="ko-KR" sz="2800" dirty="0">
                <a:solidFill>
                  <a:schemeClr val="accent4"/>
                </a:solidFill>
                <a:cs typeface="Arial" pitchFamily="34" charset="0"/>
              </a:rPr>
              <a:t>, </a:t>
            </a:r>
            <a:r>
              <a:rPr lang="en-US" altLang="ko-KR" sz="2800" dirty="0" err="1">
                <a:solidFill>
                  <a:schemeClr val="accent4"/>
                </a:solidFill>
                <a:cs typeface="Arial" pitchFamily="34" charset="0"/>
              </a:rPr>
              <a:t>renouveler</a:t>
            </a:r>
            <a:r>
              <a:rPr lang="en-US" altLang="ko-KR" sz="2800" dirty="0">
                <a:solidFill>
                  <a:schemeClr val="accent4"/>
                </a:solidFill>
                <a:cs typeface="Arial" pitchFamily="34" charset="0"/>
              </a:rPr>
              <a:t> </a:t>
            </a:r>
            <a:r>
              <a:rPr lang="en-US" altLang="ko-KR" sz="2800" dirty="0" err="1">
                <a:solidFill>
                  <a:schemeClr val="accent4"/>
                </a:solidFill>
                <a:cs typeface="Arial" pitchFamily="34" charset="0"/>
              </a:rPr>
              <a:t>l’attention</a:t>
            </a:r>
            <a:r>
              <a:rPr lang="en-US" altLang="ko-KR" sz="2800" dirty="0">
                <a:solidFill>
                  <a:schemeClr val="accent4"/>
                </a:solidFill>
                <a:cs typeface="Arial" pitchFamily="34" charset="0"/>
              </a:rPr>
              <a:t> et la concentration.</a:t>
            </a:r>
            <a:endParaRPr lang="ko-KR" altLang="en-US" sz="2800" dirty="0">
              <a:solidFill>
                <a:schemeClr val="accent4"/>
              </a:solidFill>
              <a:cs typeface="Arial" pitchFamily="34" charset="0"/>
            </a:endParaRPr>
          </a:p>
        </p:txBody>
      </p:sp>
      <p:sp>
        <p:nvSpPr>
          <p:cNvPr id="11" name="TextBox 10">
            <a:extLst>
              <a:ext uri="{FF2B5EF4-FFF2-40B4-BE49-F238E27FC236}">
                <a16:creationId xmlns:a16="http://schemas.microsoft.com/office/drawing/2014/main" id="{ECA72F75-CD55-4E28-A45A-34656635BCAA}"/>
              </a:ext>
            </a:extLst>
          </p:cNvPr>
          <p:cNvSpPr txBox="1"/>
          <p:nvPr/>
        </p:nvSpPr>
        <p:spPr>
          <a:xfrm>
            <a:off x="6368875" y="3811352"/>
            <a:ext cx="2798328" cy="1815882"/>
          </a:xfrm>
          <a:prstGeom prst="rect">
            <a:avLst/>
          </a:prstGeom>
          <a:noFill/>
        </p:spPr>
        <p:txBody>
          <a:bodyPr wrap="square" rtlCol="0">
            <a:spAutoFit/>
          </a:bodyPr>
          <a:lstStyle/>
          <a:p>
            <a:r>
              <a:rPr lang="en-US" altLang="ko-KR" sz="2800" dirty="0">
                <a:solidFill>
                  <a:schemeClr val="accent3"/>
                </a:solidFill>
                <a:cs typeface="Arial" pitchFamily="34" charset="0"/>
              </a:rPr>
              <a:t>Augmenter </a:t>
            </a:r>
            <a:r>
              <a:rPr lang="en-US" altLang="ko-KR" sz="2800" dirty="0" err="1">
                <a:solidFill>
                  <a:schemeClr val="accent3"/>
                </a:solidFill>
                <a:cs typeface="Arial" pitchFamily="34" charset="0"/>
              </a:rPr>
              <a:t>l’intérêt</a:t>
            </a:r>
            <a:r>
              <a:rPr lang="en-US" altLang="ko-KR" sz="2800" dirty="0">
                <a:solidFill>
                  <a:schemeClr val="accent3"/>
                </a:solidFill>
                <a:cs typeface="Arial" pitchFamily="34" charset="0"/>
              </a:rPr>
              <a:t> et la motivation des </a:t>
            </a:r>
            <a:r>
              <a:rPr lang="en-US" altLang="ko-KR" sz="2800" dirty="0" err="1">
                <a:solidFill>
                  <a:schemeClr val="accent3"/>
                </a:solidFill>
                <a:cs typeface="Arial" pitchFamily="34" charset="0"/>
              </a:rPr>
              <a:t>élèves</a:t>
            </a:r>
            <a:endParaRPr lang="ko-KR" altLang="en-US" sz="2800" dirty="0">
              <a:solidFill>
                <a:schemeClr val="accent3"/>
              </a:solidFill>
              <a:cs typeface="Arial" pitchFamily="34" charset="0"/>
            </a:endParaRPr>
          </a:p>
        </p:txBody>
      </p:sp>
      <p:sp>
        <p:nvSpPr>
          <p:cNvPr id="13" name="TextBox 12">
            <a:extLst>
              <a:ext uri="{FF2B5EF4-FFF2-40B4-BE49-F238E27FC236}">
                <a16:creationId xmlns:a16="http://schemas.microsoft.com/office/drawing/2014/main" id="{A0D31A51-936F-4C8E-B4A2-52F456E7CD5B}"/>
              </a:ext>
            </a:extLst>
          </p:cNvPr>
          <p:cNvSpPr txBox="1"/>
          <p:nvPr/>
        </p:nvSpPr>
        <p:spPr>
          <a:xfrm>
            <a:off x="3132701" y="2566372"/>
            <a:ext cx="2995515" cy="1815882"/>
          </a:xfrm>
          <a:prstGeom prst="rect">
            <a:avLst/>
          </a:prstGeom>
          <a:noFill/>
        </p:spPr>
        <p:txBody>
          <a:bodyPr wrap="square" rtlCol="0">
            <a:spAutoFit/>
          </a:bodyPr>
          <a:lstStyle/>
          <a:p>
            <a:r>
              <a:rPr lang="en-US" altLang="ko-KR" sz="2800" dirty="0" err="1">
                <a:solidFill>
                  <a:schemeClr val="accent2"/>
                </a:solidFill>
                <a:cs typeface="Arial" pitchFamily="34" charset="0"/>
              </a:rPr>
              <a:t>Climat</a:t>
            </a:r>
            <a:r>
              <a:rPr lang="en-US" altLang="ko-KR" sz="2800" dirty="0">
                <a:solidFill>
                  <a:schemeClr val="accent2"/>
                </a:solidFill>
                <a:cs typeface="Arial" pitchFamily="34" charset="0"/>
              </a:rPr>
              <a:t> </a:t>
            </a:r>
            <a:r>
              <a:rPr lang="en-US" altLang="ko-KR" sz="2800" dirty="0" err="1">
                <a:solidFill>
                  <a:schemeClr val="accent2"/>
                </a:solidFill>
                <a:cs typeface="Arial" pitchFamily="34" charset="0"/>
              </a:rPr>
              <a:t>scolaire</a:t>
            </a:r>
            <a:r>
              <a:rPr lang="en-US" altLang="ko-KR" sz="2800" dirty="0">
                <a:solidFill>
                  <a:schemeClr val="accent2"/>
                </a:solidFill>
                <a:cs typeface="Arial" pitchFamily="34" charset="0"/>
              </a:rPr>
              <a:t> : </a:t>
            </a:r>
            <a:r>
              <a:rPr lang="en-US" altLang="ko-KR" sz="2800" dirty="0" err="1">
                <a:solidFill>
                  <a:schemeClr val="accent2"/>
                </a:solidFill>
                <a:cs typeface="Arial" pitchFamily="34" charset="0"/>
              </a:rPr>
              <a:t>améliorer</a:t>
            </a:r>
            <a:r>
              <a:rPr lang="en-US" altLang="ko-KR" sz="2800" dirty="0">
                <a:solidFill>
                  <a:schemeClr val="accent2"/>
                </a:solidFill>
                <a:cs typeface="Arial" pitchFamily="34" charset="0"/>
              </a:rPr>
              <a:t> </a:t>
            </a:r>
            <a:r>
              <a:rPr lang="en-US" altLang="ko-KR" sz="2800" dirty="0" err="1">
                <a:solidFill>
                  <a:schemeClr val="accent2"/>
                </a:solidFill>
                <a:cs typeface="Arial" pitchFamily="34" charset="0"/>
              </a:rPr>
              <a:t>l’ambiance</a:t>
            </a:r>
            <a:r>
              <a:rPr lang="en-US" altLang="ko-KR" sz="2800" dirty="0">
                <a:solidFill>
                  <a:schemeClr val="accent2"/>
                </a:solidFill>
                <a:cs typeface="Arial" pitchFamily="34" charset="0"/>
              </a:rPr>
              <a:t> de la </a:t>
            </a:r>
            <a:r>
              <a:rPr lang="en-US" altLang="ko-KR" sz="2800" dirty="0" err="1">
                <a:solidFill>
                  <a:schemeClr val="accent2"/>
                </a:solidFill>
                <a:cs typeface="Arial" pitchFamily="34" charset="0"/>
              </a:rPr>
              <a:t>classe</a:t>
            </a:r>
            <a:r>
              <a:rPr lang="en-US" altLang="ko-KR" sz="2800" dirty="0">
                <a:solidFill>
                  <a:schemeClr val="accent2"/>
                </a:solidFill>
                <a:cs typeface="Arial" pitchFamily="34" charset="0"/>
              </a:rPr>
              <a:t>.</a:t>
            </a:r>
            <a:endParaRPr lang="ko-KR" altLang="en-US" sz="2800" dirty="0">
              <a:solidFill>
                <a:schemeClr val="accent2"/>
              </a:solidFill>
              <a:cs typeface="Arial" pitchFamily="34" charset="0"/>
            </a:endParaRPr>
          </a:p>
        </p:txBody>
      </p:sp>
      <p:sp>
        <p:nvSpPr>
          <p:cNvPr id="17" name="TextBox 16">
            <a:extLst>
              <a:ext uri="{FF2B5EF4-FFF2-40B4-BE49-F238E27FC236}">
                <a16:creationId xmlns:a16="http://schemas.microsoft.com/office/drawing/2014/main" id="{7FCAE623-63F5-4B4D-AAF3-A6012F332B4D}"/>
              </a:ext>
            </a:extLst>
          </p:cNvPr>
          <p:cNvSpPr txBox="1"/>
          <p:nvPr/>
        </p:nvSpPr>
        <p:spPr>
          <a:xfrm>
            <a:off x="201881" y="3763517"/>
            <a:ext cx="2884069" cy="1815882"/>
          </a:xfrm>
          <a:prstGeom prst="rect">
            <a:avLst/>
          </a:prstGeom>
          <a:noFill/>
        </p:spPr>
        <p:txBody>
          <a:bodyPr wrap="square" rtlCol="0">
            <a:spAutoFit/>
          </a:bodyPr>
          <a:lstStyle/>
          <a:p>
            <a:r>
              <a:rPr lang="en-US" altLang="ko-KR" sz="2800" dirty="0">
                <a:solidFill>
                  <a:schemeClr val="accent1"/>
                </a:solidFill>
                <a:cs typeface="Arial" pitchFamily="34" charset="0"/>
              </a:rPr>
              <a:t>Santé : </a:t>
            </a:r>
            <a:r>
              <a:rPr lang="en-US" altLang="ko-KR" sz="2800" dirty="0" err="1">
                <a:solidFill>
                  <a:schemeClr val="accent1"/>
                </a:solidFill>
                <a:cs typeface="Arial" pitchFamily="34" charset="0"/>
              </a:rPr>
              <a:t>développement</a:t>
            </a:r>
            <a:r>
              <a:rPr lang="en-US" altLang="ko-KR" sz="2800" dirty="0">
                <a:solidFill>
                  <a:schemeClr val="accent1"/>
                </a:solidFill>
                <a:cs typeface="Arial" pitchFamily="34" charset="0"/>
              </a:rPr>
              <a:t> de </a:t>
            </a:r>
            <a:r>
              <a:rPr lang="en-US" altLang="ko-KR" sz="2800" dirty="0" err="1">
                <a:solidFill>
                  <a:schemeClr val="accent1"/>
                </a:solidFill>
                <a:cs typeface="Arial" pitchFamily="34" charset="0"/>
              </a:rPr>
              <a:t>saines</a:t>
            </a:r>
            <a:r>
              <a:rPr lang="en-US" altLang="ko-KR" sz="2800" dirty="0">
                <a:solidFill>
                  <a:schemeClr val="accent1"/>
                </a:solidFill>
                <a:cs typeface="Arial" pitchFamily="34" charset="0"/>
              </a:rPr>
              <a:t> habitudes de vie</a:t>
            </a:r>
            <a:endParaRPr lang="ko-KR" altLang="en-US" sz="2800" dirty="0">
              <a:solidFill>
                <a:schemeClr val="accent1"/>
              </a:solidFill>
              <a:cs typeface="Arial" pitchFamily="34" charset="0"/>
            </a:endParaRPr>
          </a:p>
        </p:txBody>
      </p:sp>
      <p:sp>
        <p:nvSpPr>
          <p:cNvPr id="23" name="TextBox 22">
            <a:extLst>
              <a:ext uri="{FF2B5EF4-FFF2-40B4-BE49-F238E27FC236}">
                <a16:creationId xmlns:a16="http://schemas.microsoft.com/office/drawing/2014/main" id="{40E369CB-3816-4F2D-88AB-0AEFA1D058B9}"/>
              </a:ext>
            </a:extLst>
          </p:cNvPr>
          <p:cNvSpPr txBox="1"/>
          <p:nvPr/>
        </p:nvSpPr>
        <p:spPr>
          <a:xfrm>
            <a:off x="243420" y="878334"/>
            <a:ext cx="5193994" cy="923330"/>
          </a:xfrm>
          <a:prstGeom prst="rect">
            <a:avLst/>
          </a:prstGeom>
          <a:noFill/>
        </p:spPr>
        <p:txBody>
          <a:bodyPr wrap="square" rtlCol="0" anchor="ctr">
            <a:spAutoFit/>
          </a:bodyPr>
          <a:lstStyle/>
          <a:p>
            <a:r>
              <a:rPr lang="en-US" altLang="ko-KR" sz="5400" dirty="0">
                <a:solidFill>
                  <a:schemeClr val="bg1"/>
                </a:solidFill>
                <a:latin typeface="+mj-lt"/>
                <a:cs typeface="Arial" pitchFamily="34" charset="0"/>
              </a:rPr>
              <a:t>APQ - </a:t>
            </a:r>
            <a:r>
              <a:rPr lang="en-US" altLang="ko-KR" sz="5400" dirty="0" err="1">
                <a:solidFill>
                  <a:schemeClr val="bg1"/>
                </a:solidFill>
                <a:latin typeface="+mj-lt"/>
                <a:cs typeface="Arial" pitchFamily="34" charset="0"/>
              </a:rPr>
              <a:t>Objectifs</a:t>
            </a:r>
            <a:endParaRPr lang="ko-KR" altLang="en-US" sz="5400" dirty="0">
              <a:solidFill>
                <a:schemeClr val="bg1"/>
              </a:solidFill>
              <a:latin typeface="+mj-lt"/>
              <a:cs typeface="Arial" pitchFamily="34" charset="0"/>
            </a:endParaRPr>
          </a:p>
        </p:txBody>
      </p:sp>
    </p:spTree>
    <p:extLst>
      <p:ext uri="{BB962C8B-B14F-4D97-AF65-F5344CB8AC3E}">
        <p14:creationId xmlns:p14="http://schemas.microsoft.com/office/powerpoint/2010/main" val="3646530407"/>
      </p:ext>
    </p:extLst>
  </p:cSld>
  <p:clrMapOvr>
    <a:masterClrMapping/>
  </p:clrMapOvr>
</p:sld>
</file>

<file path=ppt/theme/theme1.xml><?xml version="1.0" encoding="utf-8"?>
<a:theme xmlns:a="http://schemas.openxmlformats.org/drawingml/2006/main" name="Cover and End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4740</TotalTime>
  <Words>1991</Words>
  <Application>Microsoft Office PowerPoint</Application>
  <PresentationFormat>Grand écran</PresentationFormat>
  <Paragraphs>215</Paragraphs>
  <Slides>20</Slides>
  <Notes>17</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20</vt:i4>
      </vt:variant>
    </vt:vector>
  </HeadingPairs>
  <TitlesOfParts>
    <vt:vector size="29" baseType="lpstr">
      <vt:lpstr>맑은 고딕</vt:lpstr>
      <vt:lpstr>Arial</vt:lpstr>
      <vt:lpstr>Arial Unicode MS</vt:lpstr>
      <vt:lpstr>Calibri</vt:lpstr>
      <vt:lpstr>Symbol</vt:lpstr>
      <vt:lpstr>Wingdings</vt:lpstr>
      <vt:lpstr>Cover and End Slide Master</vt:lpstr>
      <vt:lpstr>Contents Slide Master</vt:lpstr>
      <vt:lpstr>Section Break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Joly Isabelle</cp:lastModifiedBy>
  <cp:revision>212</cp:revision>
  <dcterms:created xsi:type="dcterms:W3CDTF">2019-01-14T06:35:35Z</dcterms:created>
  <dcterms:modified xsi:type="dcterms:W3CDTF">2023-11-20T08:19:01Z</dcterms:modified>
</cp:coreProperties>
</file>